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8F551-2160-4B5A-A6A0-9B5FAD91C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D0985-0997-46AC-99BB-E3D01D10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1C1DD-8D75-4552-8BC1-BAF0C490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D376E-18E4-4025-8C9D-C61C6F6D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5B5EC-DEEA-4AA8-B70E-0F6F37392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67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2EDF-652A-464B-8549-9CD8C38E4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8A779-884C-4F93-9E5D-A8906C41F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906-D642-4268-98AF-92747D45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7E501-1479-4353-8624-8396BCEB9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CE644-C0A6-494E-A38D-E16BF19F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2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ACFC6B-0C37-40E3-BEB8-BFAF61CC2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FC205-B6AD-4562-94A0-1E158ACFD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4A00C-83B0-44A9-8E1F-73A0514E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E9E50-B102-413A-9E1C-C8F820D7C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C85AA-F997-4AD7-B1EB-877012E8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4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77E2E-47D0-4E53-80FF-616819DB6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04132-CBB7-4F02-9E25-2156A20C7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796F2-E0FE-4770-894D-634A5314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56A2A-0CFB-4962-9617-25EDC9057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E14BF-C0F1-4794-B012-C46E37EB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1EC3B-3BEA-47A4-A466-1D33144C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3C736-ADE5-4F8C-B3E1-1BC5718F0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AB7D1-02BC-4C70-A99D-E9F05104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D2ADC-C00F-45ED-BFA1-27795A70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EDDC-FF10-4828-96E3-2FE65BD8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0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6F2B0-CAEC-491C-961B-288C48B49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7188D-D62D-452A-B0E4-17C0BF8ED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0CC46-1879-4BAD-B1DD-5DA54EC3B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C39D4-04A9-4AE2-8314-563857652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B143E-7854-45B1-B3AC-9C8E2C331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AE0800-A2D8-47B9-8C5F-8128F121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38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A4C05-EAFD-4FA6-9730-CEA082B1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CDDAA-4A94-4D91-B6FB-26F0642A9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977B4-E246-4364-8E63-1F2E6792C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0E9C6-8560-40C5-86CB-B6B1CC3F5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3E883-4EF0-4E8D-BB8F-94EB99060B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8036E4-E3E8-4CA8-BED8-F10C578B3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F0C659-EB39-42B0-B48E-2CE255E6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747A87-06CF-4F21-B4EB-B3A6BE0A8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59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ED57B-EACE-498C-A072-7BA8C8052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C3553-4B8A-4572-BD2E-4666E45A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7125FD-5073-4501-9714-D8CAD315B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20035-E69C-493F-A60B-9A1F8C03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7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3B3D6D-85C9-4133-8E3E-D1527ADF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1AFE7-E73C-4652-9F9F-998C3CC66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446C3-2561-40FA-81EE-B4060A248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2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CA3A1-1E4D-4E0B-A192-908BD45BD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4E136-2C3A-44CA-B388-6402C109E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1FC9B-5AA0-4111-B226-0CC85AF31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65E43-BE59-4814-A937-B5A16A59F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F5931-F3FF-4D8C-B79C-9AD0BBFB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D769F-B842-463B-9A60-5609E0A5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7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5037A-B428-492A-A16A-4AD8A24A3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A190E7-90B1-403F-946C-5960E855B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B8583-7F55-4D8A-AA1E-9FDB19090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F4A65-E47F-4560-82B0-CB1B584D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F02D4-18B1-45F3-BABF-CFFDB7BBC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CF40B-BC90-4314-9A22-33D3DA27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3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B61379-2F99-4592-8D1C-868DF2A5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C44B4-AC23-4E14-9A3F-6CD04C003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0AC8A-CC51-4BE6-A261-6EA064F9D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92A88-36FC-4881-BB6B-732F34C366F5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FBA98-3229-420E-A5DC-EF1084D03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553B2-21BE-444C-9CF0-65A02B875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974F-5A60-4BB2-831A-ACED691A9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5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1E1F4-ECEC-4E6A-8F66-E03405D5A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Speed sounds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24.11.20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4EC97-B2D1-4D95-9A7D-0E42DF6C9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Mrs Semple will say the sound you repeat!</a:t>
            </a:r>
          </a:p>
        </p:txBody>
      </p:sp>
    </p:spTree>
    <p:extLst>
      <p:ext uri="{BB962C8B-B14F-4D97-AF65-F5344CB8AC3E}">
        <p14:creationId xmlns:p14="http://schemas.microsoft.com/office/powerpoint/2010/main" val="3938557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D9C1-80D2-4ED3-A1F5-80B0A013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72A2C-5F6F-4AE4-A4B5-00797DC98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3900" dirty="0">
                <a:solidFill>
                  <a:prstClr val="black"/>
                </a:solidFill>
              </a:rPr>
              <a:t>town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62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A8E6A-AA66-4465-8D61-CF30ECDF0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you are going to write some of the words.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2259F-E959-4411-947B-927635EF0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Write the word….- remember </a:t>
            </a:r>
            <a:r>
              <a:rPr lang="en-GB" dirty="0" err="1"/>
              <a:t>fred</a:t>
            </a:r>
            <a:r>
              <a:rPr lang="en-GB" dirty="0"/>
              <a:t> in your head!</a:t>
            </a:r>
          </a:p>
          <a:p>
            <a:endParaRPr lang="en-GB" dirty="0"/>
          </a:p>
          <a:p>
            <a:r>
              <a:rPr lang="en-GB" dirty="0"/>
              <a:t>Ready?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3800" dirty="0"/>
              <a:t>now</a:t>
            </a:r>
          </a:p>
          <a:p>
            <a:pPr marL="0" indent="0">
              <a:buNone/>
            </a:pPr>
            <a:r>
              <a:rPr lang="en-GB" sz="5800" dirty="0"/>
              <a:t>Tick or fix</a:t>
            </a:r>
          </a:p>
        </p:txBody>
      </p:sp>
    </p:spTree>
    <p:extLst>
      <p:ext uri="{BB962C8B-B14F-4D97-AF65-F5344CB8AC3E}">
        <p14:creationId xmlns:p14="http://schemas.microsoft.com/office/powerpoint/2010/main" val="181824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F5C5-772C-4124-8CA4-4DBFA9633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2816-021C-4011-99AA-16DF274D0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sz="2600" dirty="0">
                <a:solidFill>
                  <a:prstClr val="black"/>
                </a:solidFill>
              </a:rPr>
              <a:t>Write the word….- remember </a:t>
            </a:r>
            <a:r>
              <a:rPr lang="en-GB" sz="2600" dirty="0" err="1">
                <a:solidFill>
                  <a:prstClr val="black"/>
                </a:solidFill>
              </a:rPr>
              <a:t>fred</a:t>
            </a:r>
            <a:r>
              <a:rPr lang="en-GB" sz="2600" dirty="0">
                <a:solidFill>
                  <a:prstClr val="black"/>
                </a:solidFill>
              </a:rPr>
              <a:t> in your head!</a:t>
            </a:r>
          </a:p>
          <a:p>
            <a:pPr lvl="0"/>
            <a:endParaRPr lang="en-GB" sz="2600" dirty="0">
              <a:solidFill>
                <a:prstClr val="black"/>
              </a:solidFill>
            </a:endParaRPr>
          </a:p>
          <a:p>
            <a:pPr lvl="0"/>
            <a:r>
              <a:rPr lang="en-GB" sz="2600" dirty="0">
                <a:solidFill>
                  <a:prstClr val="black"/>
                </a:solidFill>
              </a:rPr>
              <a:t>Ready?</a:t>
            </a:r>
          </a:p>
          <a:p>
            <a:pPr lvl="0"/>
            <a:endParaRPr lang="en-GB" sz="2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12800" dirty="0">
                <a:solidFill>
                  <a:prstClr val="black"/>
                </a:solidFill>
              </a:rPr>
              <a:t>town</a:t>
            </a:r>
          </a:p>
          <a:p>
            <a:pPr marL="0" lvl="0" indent="0">
              <a:buNone/>
            </a:pPr>
            <a:r>
              <a:rPr lang="en-GB" sz="5400" dirty="0">
                <a:solidFill>
                  <a:prstClr val="black"/>
                </a:solidFill>
              </a:rPr>
              <a:t>Tick or fix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6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51BE9-4A7B-4C2D-92C8-370BBAF6D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E4556-4DB9-4F63-808C-809FAB210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sz="2600" dirty="0">
                <a:solidFill>
                  <a:prstClr val="black"/>
                </a:solidFill>
              </a:rPr>
              <a:t>Write the word….- remember </a:t>
            </a:r>
            <a:r>
              <a:rPr lang="en-GB" sz="2600" dirty="0" err="1">
                <a:solidFill>
                  <a:prstClr val="black"/>
                </a:solidFill>
              </a:rPr>
              <a:t>fred</a:t>
            </a:r>
            <a:r>
              <a:rPr lang="en-GB" sz="2600" dirty="0">
                <a:solidFill>
                  <a:prstClr val="black"/>
                </a:solidFill>
              </a:rPr>
              <a:t> in your head!</a:t>
            </a:r>
          </a:p>
          <a:p>
            <a:pPr lvl="0"/>
            <a:endParaRPr lang="en-GB" sz="2600" dirty="0">
              <a:solidFill>
                <a:prstClr val="black"/>
              </a:solidFill>
            </a:endParaRPr>
          </a:p>
          <a:p>
            <a:pPr lvl="0"/>
            <a:r>
              <a:rPr lang="en-GB" sz="2600" dirty="0">
                <a:solidFill>
                  <a:prstClr val="black"/>
                </a:solidFill>
              </a:rPr>
              <a:t>Ready?</a:t>
            </a:r>
          </a:p>
          <a:p>
            <a:pPr lvl="0"/>
            <a:endParaRPr lang="en-GB" sz="2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12800" dirty="0">
                <a:solidFill>
                  <a:prstClr val="black"/>
                </a:solidFill>
              </a:rPr>
              <a:t>brown</a:t>
            </a:r>
          </a:p>
          <a:p>
            <a:pPr marL="0" lvl="0" indent="0">
              <a:buNone/>
            </a:pPr>
            <a:r>
              <a:rPr lang="en-GB" sz="5400" dirty="0">
                <a:solidFill>
                  <a:prstClr val="black"/>
                </a:solidFill>
              </a:rPr>
              <a:t>Tick or fix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40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4C009-CB30-4AC9-B9D5-450EBC24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Well done everyone!</a:t>
            </a:r>
            <a:br>
              <a:rPr lang="en-GB" dirty="0"/>
            </a:br>
            <a:r>
              <a:rPr lang="en-GB" dirty="0"/>
              <a:t>Now we are going to learn a red word spelling!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0622C-BAAA-420B-BBFD-45C508E84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700" dirty="0"/>
              <a:t>they</a:t>
            </a:r>
          </a:p>
        </p:txBody>
      </p:sp>
    </p:spTree>
    <p:extLst>
      <p:ext uri="{BB962C8B-B14F-4D97-AF65-F5344CB8AC3E}">
        <p14:creationId xmlns:p14="http://schemas.microsoft.com/office/powerpoint/2010/main" val="20984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FE82-4C16-4014-BD8A-8BE80A303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many times can you write the word they in one minute?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E2D61-9A9D-447F-832D-D03EB0959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832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F2CFA-07F4-4E56-8CF9-88538F6FC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C3AD548-F303-41B3-8333-33BF27FCD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2353" y="659218"/>
            <a:ext cx="8803759" cy="589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0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A2748-A152-4CFE-9D38-890C0FA9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7300" dirty="0"/>
              <a:t>ow </a:t>
            </a:r>
            <a:r>
              <a:rPr lang="en-GB" dirty="0"/>
              <a:t>– now lets read some words with the ow sound in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00E61-CD5A-45AF-96C4-0A90EF51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GB" sz="3600" dirty="0"/>
              <a:t>Remember I will Fred talk them and then you Fred talk and then say the word.</a:t>
            </a:r>
          </a:p>
          <a:p>
            <a:r>
              <a:rPr lang="en-GB" sz="4800" dirty="0"/>
              <a:t>now </a:t>
            </a:r>
          </a:p>
          <a:p>
            <a:r>
              <a:rPr lang="en-GB" sz="4800" dirty="0"/>
              <a:t>cow </a:t>
            </a:r>
          </a:p>
          <a:p>
            <a:r>
              <a:rPr lang="en-GB" sz="4800" dirty="0"/>
              <a:t>town</a:t>
            </a:r>
          </a:p>
          <a:p>
            <a:r>
              <a:rPr lang="en-GB" sz="4800" dirty="0"/>
              <a:t>down </a:t>
            </a:r>
          </a:p>
          <a:p>
            <a:r>
              <a:rPr lang="en-GB" sz="4800" dirty="0"/>
              <a:t>brown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63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C67CF-8899-46D0-98FD-3008EAC9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ow- This time Fred in your head and then say the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EA3CD-A330-4BBA-8D67-DC60817BF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GB" sz="6000" dirty="0"/>
              <a:t>now </a:t>
            </a:r>
          </a:p>
          <a:p>
            <a:r>
              <a:rPr lang="en-GB" sz="6000" dirty="0"/>
              <a:t>cow </a:t>
            </a:r>
          </a:p>
          <a:p>
            <a:r>
              <a:rPr lang="en-GB" sz="6000" dirty="0"/>
              <a:t>town</a:t>
            </a:r>
          </a:p>
          <a:p>
            <a:r>
              <a:rPr lang="en-GB" sz="6000" dirty="0"/>
              <a:t>down </a:t>
            </a:r>
          </a:p>
          <a:p>
            <a:r>
              <a:rPr lang="en-GB" sz="6000" dirty="0"/>
              <a:t>brown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67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CA2F-5F5E-49BC-A703-A6423064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lets read them a bit quicker!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D50F5-5DF3-4A86-92BE-7735DB420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9900" dirty="0"/>
              <a:t>READY….</a:t>
            </a:r>
          </a:p>
        </p:txBody>
      </p:sp>
    </p:spTree>
    <p:extLst>
      <p:ext uri="{BB962C8B-B14F-4D97-AF65-F5344CB8AC3E}">
        <p14:creationId xmlns:p14="http://schemas.microsoft.com/office/powerpoint/2010/main" val="68719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0F51A-DFA9-4BDD-9187-02B34870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B9BC3-2863-4F1B-88B0-F591EDBAF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3900" dirty="0"/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151505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4682-9A05-43B7-8DC5-80497189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2FC9E-05BA-4764-AFF3-4E15507D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3900" dirty="0">
                <a:solidFill>
                  <a:prstClr val="black"/>
                </a:solidFill>
              </a:rPr>
              <a:t>cow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43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94917-CCBF-4B17-A033-549A6C7AD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6F43C-259F-4187-9E84-D0669F098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3900" dirty="0">
                <a:solidFill>
                  <a:prstClr val="black"/>
                </a:solidFill>
              </a:rPr>
              <a:t>down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60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AC4DA-D5AA-4330-ACE4-2696662B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E823B-0826-4B32-AC2E-69BFBA4A2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3900" dirty="0">
                <a:solidFill>
                  <a:prstClr val="black"/>
                </a:solidFill>
              </a:rPr>
              <a:t>brown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89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169</Words>
  <Application>Microsoft Office PowerPoint</Application>
  <PresentationFormat>Widescreen</PresentationFormat>
  <Paragraphs>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Speed sounds 24.11.20</vt:lpstr>
      <vt:lpstr>PowerPoint Presentation</vt:lpstr>
      <vt:lpstr>ow – now lets read some words with the ow sound in them</vt:lpstr>
      <vt:lpstr>ow- This time Fred in your head and then say the word</vt:lpstr>
      <vt:lpstr>Now lets read them a bit quicker!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you are going to write some of the words.</vt:lpstr>
      <vt:lpstr>PowerPoint Presentation</vt:lpstr>
      <vt:lpstr>PowerPoint Presentation</vt:lpstr>
      <vt:lpstr>Well done everyone! Now we are going to learn a red word spelling!</vt:lpstr>
      <vt:lpstr>How many times can you write the word they in one minute?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sounds 24.11.20</dc:title>
  <dc:creator>Michelle Semple</dc:creator>
  <cp:lastModifiedBy>June Hill</cp:lastModifiedBy>
  <cp:revision>5</cp:revision>
  <dcterms:created xsi:type="dcterms:W3CDTF">2020-11-23T16:40:16Z</dcterms:created>
  <dcterms:modified xsi:type="dcterms:W3CDTF">2020-11-24T11:02:30Z</dcterms:modified>
</cp:coreProperties>
</file>