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963" r:id="rId2"/>
    <p:sldId id="964" r:id="rId3"/>
    <p:sldId id="965" r:id="rId4"/>
    <p:sldId id="966" r:id="rId5"/>
    <p:sldId id="974" r:id="rId6"/>
    <p:sldId id="971" r:id="rId7"/>
    <p:sldId id="972" r:id="rId8"/>
    <p:sldId id="973" r:id="rId9"/>
    <p:sldId id="975" r:id="rId10"/>
    <p:sldId id="970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8000"/>
    <a:srgbClr val="FF9999"/>
    <a:srgbClr val="FF6699"/>
    <a:srgbClr val="33CC33"/>
    <a:srgbClr val="0066FF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5" autoAdjust="0"/>
    <p:restoredTop sz="94472" autoAdjust="0"/>
  </p:normalViewPr>
  <p:slideViewPr>
    <p:cSldViewPr>
      <p:cViewPr varScale="1">
        <p:scale>
          <a:sx n="40" d="100"/>
          <a:sy n="40" d="100"/>
        </p:scale>
        <p:origin x="13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AA08D19-4995-4A22-9707-CAD39FA68F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8F731E9-3B62-40B8-BD6D-790A77F4A3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AD54DB79-D048-4FF7-A1A2-4C2CDEA657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D733B7F4-C40A-4A67-B528-413FBFE736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9C5A811C-0B40-4C01-B6E8-044C8433EA0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8BC45DC-1669-4C51-9F08-0E723DA4F9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3C2EB14-F758-4E21-8B99-C175D85BD3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DE95759-A608-43AC-8D63-E61884515CA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6E997864-931E-41AC-9E6B-876507A902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11F8D7C0-F822-41F9-9E7B-D9A2A60EAF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567ECC20-B0A8-4ED2-84C1-E823E3364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EA57BC3F-E132-41BE-A4B8-EBA2D104733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47AB-1950-42E1-910A-88FBA7F6B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F7619-3DD0-4450-A047-AD03FF446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767BD5-E7C8-46EF-976C-4CA2B0497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245C2B-C29D-4C19-9F18-3F921BE6E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6C4A3F-4ECB-413B-BD5D-C508014FC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E013B-1E3B-4D6B-A9A8-EB58AE39C6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12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55E6-229B-467E-BBE8-E21F7368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F7134-2A6F-4EE7-8961-85C010A41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E3FAF8-0132-4B9B-974D-D52547ADA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A70215-DFEC-4C2A-B3EE-4774663BB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36879B-73E7-45E0-86CC-D63D85BF3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AA8BE-53F7-471C-BC3E-36DE6568FF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954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B16B04-664D-488C-AA94-F7AED9202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00935-88DF-44C5-A08A-8CF6574FB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8F7F5-2C6B-424D-9E10-504DC4C43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152BB-FE4E-42D6-9AD2-6A2D8520E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A5D6DA-1511-4C57-BDDA-445AF37DC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A2C2B-6C76-4C30-B8A9-7EE5889C37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404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0B1F-C8E1-4CAB-93F7-25B3820F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5FC9-7CD6-4D8B-93A8-19CE6AB6C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B54CF5-99AC-4BAD-8960-4559013E1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B367D-0E5A-4466-A7C1-0C49A2B9F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FF3773-257A-4B15-A9FF-D44842D8D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42C37-988E-4240-AF8E-0424992C32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233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00C4-1132-48CD-A123-5C778A20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D19C7-34D3-4985-9459-496F847AE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76EAD-BCD9-4E49-B3DA-6948B42C1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76FF6E-E075-4DD0-8F3A-A788D650A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273B56-ED10-4C06-B7D0-450644D9F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79B15-9C1A-45B9-95CB-C64002564E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423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631D-13CE-4F1A-97A9-8045CE23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86E25-F339-4ADF-BE29-244A8520C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BEAD1-1323-4E62-8E79-E84B400DC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C98FC-BB7B-4291-88C6-5A5370F4B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43539-2D41-48B3-9B1E-9779D9398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84200-DFD9-4E49-9A8A-EBD47DE9C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0BD6A-EC15-43FC-A4D0-DC809FDE05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65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33B4-5420-406B-860C-045D4873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3079A-212A-43AD-A0E2-7F871CCEF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BA4C7-03FC-4AFC-A007-E5416153B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FD4A9-6525-406C-8CBA-EEB1FA711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CC671-83F4-4E40-87D3-CDB37EDDA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4847AB-DA7F-4730-A523-2F389AE20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59EAE7-4083-48C1-8E71-6B8A164A7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3784AA-2663-4742-AAFF-AD8C55801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E2038-7546-4CD9-AF4A-396931C607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642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C919-1AB9-42F1-8D91-68AB55B9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0E3380-8CBB-4DA3-8217-43FB2A764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B55EB3-D1E8-4BA2-A6EB-15FC22DAC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A47F9B-FEF7-4C2C-8318-313A8C768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9BB60-85FB-4080-BCE0-0EED645B85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64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23BB38-5739-4BD0-912A-6B381593D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B38C50-2BAC-4C49-A6BF-08EAF6E62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C34E93-00A6-4E17-B746-2CFF9DBE9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49EA8-173F-4FA4-80AE-A068427C94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149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116F-ABF8-4325-9F88-BD91B3EF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DEFC-E191-46FA-BFBA-C2D1A7D6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F25F1-5F6A-4F00-869B-210C60D35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2999A-F102-4D6C-B078-96AF5D89E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999BC-C4E6-4401-BB12-1544FD6A7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A5913-0EAF-4C74-AE1C-DFA73823A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1D84B-86C0-4242-B746-2C5F301FC1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91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3DE0-28FC-4486-AC46-B9269EAB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30C38-B600-45B1-BF67-DC208E47D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265CB-EFB0-4217-9C9F-D4AFF9DA0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C27CD6-111C-43D0-AA8A-469E40B7B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5D270-78FA-4FF4-B223-FFEEC8ABF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0C495D-1553-4ED8-9AD6-8788553B0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07AE3-2ECE-4DBE-A8C6-3AAB99C781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99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212F8B-609F-45BB-9225-8A6C3ADEC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1F7B18-EAF9-44D5-B41F-43B0599F5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17FCE3-A531-48E1-8088-85C02E8D52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9346ED-294E-44B7-99E8-3272793601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D5CDA2-CD3A-4448-932F-DB2A947A48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CA4ED1AC-BF99-4C82-AB30-B6F9C0B176B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bc.com/bitesize/articles/zp937p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>
            <a:extLst>
              <a:ext uri="{FF2B5EF4-FFF2-40B4-BE49-F238E27FC236}">
                <a16:creationId xmlns:a16="http://schemas.microsoft.com/office/drawing/2014/main" id="{1B9C53D1-C3C1-4024-9439-15917C462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"/>
            <a:ext cx="4038600" cy="2514600"/>
          </a:xfrm>
          <a:prstGeom prst="wedgeRoundRectCallout">
            <a:avLst>
              <a:gd name="adj1" fmla="val -50588"/>
              <a:gd name="adj2" fmla="val 7923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b="1" u="sng"/>
              <a:t>RETRIEVAL </a:t>
            </a:r>
          </a:p>
          <a:p>
            <a:pPr algn="ctr" eaLnBrk="1" hangingPunct="1"/>
            <a:endParaRPr lang="en-GB" altLang="en-US" b="1" u="sng"/>
          </a:p>
          <a:p>
            <a:pPr algn="ctr" eaLnBrk="1" hangingPunct="1"/>
            <a:r>
              <a:rPr lang="en-GB" altLang="en-US"/>
              <a:t>What is the ‘Why Not’?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6927C839-EC77-48BB-8D31-34F4A014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263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2318" name="Group 62">
            <a:extLst>
              <a:ext uri="{FF2B5EF4-FFF2-40B4-BE49-F238E27FC236}">
                <a16:creationId xmlns:a16="http://schemas.microsoft.com/office/drawing/2014/main" id="{0462F02B-A4DA-4D70-A425-9E9D68174FDF}"/>
              </a:ext>
            </a:extLst>
          </p:cNvPr>
          <p:cNvGraphicFramePr>
            <a:graphicFrameLocks noGrp="1"/>
          </p:cNvGraphicFramePr>
          <p:nvPr/>
        </p:nvGraphicFramePr>
        <p:xfrm>
          <a:off x="1403350" y="0"/>
          <a:ext cx="5976938" cy="6475413"/>
        </p:xfrm>
        <a:graphic>
          <a:graphicData uri="http://schemas.openxmlformats.org/drawingml/2006/table">
            <a:tbl>
              <a:tblPr/>
              <a:tblGrid>
                <a:gridCol w="5976938">
                  <a:extLst>
                    <a:ext uri="{9D8B030D-6E8A-4147-A177-3AD203B41FA5}">
                      <a16:colId xmlns:a16="http://schemas.microsoft.com/office/drawing/2014/main" val="478758444"/>
                    </a:ext>
                  </a:extLst>
                </a:gridCol>
              </a:tblGrid>
              <a:tr h="6475413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Look at this picture from the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story: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How was John feeling?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Where was John looking?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When was it happening?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Write some sentences about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the picture using fronted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adverbials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Decide whether you are saying how, where or when.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Remember the capital letter at the start.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Remember the comma after the fronted adverbial.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417164"/>
                  </a:ext>
                </a:extLst>
              </a:tr>
            </a:tbl>
          </a:graphicData>
        </a:graphic>
      </p:graphicFrame>
      <p:pic>
        <p:nvPicPr>
          <p:cNvPr id="13320" name="Picture 57">
            <a:extLst>
              <a:ext uri="{FF2B5EF4-FFF2-40B4-BE49-F238E27FC236}">
                <a16:creationId xmlns:a16="http://schemas.microsoft.com/office/drawing/2014/main" id="{28CF3173-70EF-42EA-B32C-AC491140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55167" b="2263"/>
          <a:stretch>
            <a:fillRect/>
          </a:stretch>
        </p:blipFill>
        <p:spPr bwMode="auto">
          <a:xfrm>
            <a:off x="2916238" y="549275"/>
            <a:ext cx="2519362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B16E2F77-704F-4045-B061-324F269A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"/>
            <a:ext cx="4038600" cy="5715000"/>
          </a:xfrm>
          <a:prstGeom prst="wedgeRoundRectCallout">
            <a:avLst>
              <a:gd name="adj1" fmla="val -49648"/>
              <a:gd name="adj2" fmla="val 5863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b="1" u="sng"/>
              <a:t>VOCABULARY</a:t>
            </a:r>
          </a:p>
          <a:p>
            <a:pPr algn="ctr" eaLnBrk="1" hangingPunct="1"/>
            <a:endParaRPr lang="en-GB" altLang="en-US" b="1" u="sng"/>
          </a:p>
          <a:p>
            <a:pPr algn="ctr" eaLnBrk="1" hangingPunct="1"/>
            <a:r>
              <a:rPr lang="en-GB" altLang="en-US"/>
              <a:t>What word means the same as ‘stale?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endParaRPr lang="en-GB" altLang="en-US"/>
          </a:p>
          <a:p>
            <a:pPr eaLnBrk="1" hangingPunct="1"/>
            <a:r>
              <a:rPr lang="en-GB" altLang="en-US"/>
              <a:t>	fresh		</a:t>
            </a:r>
            <a:r>
              <a:rPr lang="en-GB" altLang="en-US">
                <a:sym typeface="Wingdings" panose="05000000000000000000" pitchFamily="2" charset="2"/>
              </a:rPr>
              <a:t></a:t>
            </a:r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	cold		</a:t>
            </a:r>
            <a:r>
              <a:rPr lang="en-GB" altLang="en-US">
                <a:sym typeface="Wingdings" panose="05000000000000000000" pitchFamily="2" charset="2"/>
              </a:rPr>
              <a:t></a:t>
            </a:r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	damp		</a:t>
            </a:r>
            <a:r>
              <a:rPr lang="en-GB" altLang="en-US">
                <a:sym typeface="Wingdings" panose="05000000000000000000" pitchFamily="2" charset="2"/>
              </a:rPr>
              <a:t></a:t>
            </a:r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	old		</a:t>
            </a:r>
            <a:r>
              <a:rPr lang="en-GB" altLang="en-US">
                <a:sym typeface="Wingdings" panose="05000000000000000000" pitchFamily="2" charset="2"/>
              </a:rPr>
              <a:t>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E3147838-E311-4AFA-9FCA-A4A226DD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6516" b="2263"/>
          <a:stretch>
            <a:fillRect/>
          </a:stretch>
        </p:blipFill>
        <p:spPr bwMode="auto">
          <a:xfrm>
            <a:off x="0" y="0"/>
            <a:ext cx="4735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>
            <a:extLst>
              <a:ext uri="{FF2B5EF4-FFF2-40B4-BE49-F238E27FC236}">
                <a16:creationId xmlns:a16="http://schemas.microsoft.com/office/drawing/2014/main" id="{C718844D-559E-464A-92A2-972B2B5BC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"/>
            <a:ext cx="4038600" cy="3124200"/>
          </a:xfrm>
          <a:prstGeom prst="wedgeRoundRectCallout">
            <a:avLst>
              <a:gd name="adj1" fmla="val -40843"/>
              <a:gd name="adj2" fmla="val 6986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b="1" u="sng">
                <a:sym typeface="Wingdings" panose="05000000000000000000" pitchFamily="2" charset="2"/>
              </a:rPr>
              <a:t>PREDICTION</a:t>
            </a:r>
          </a:p>
          <a:p>
            <a:pPr algn="ctr" eaLnBrk="1" hangingPunct="1"/>
            <a:endParaRPr lang="en-GB" altLang="en-US" b="1" u="sng">
              <a:sym typeface="Wingdings" panose="05000000000000000000" pitchFamily="2" charset="2"/>
            </a:endParaRPr>
          </a:p>
          <a:p>
            <a:pPr algn="ctr" eaLnBrk="1" hangingPunct="1"/>
            <a:r>
              <a:rPr lang="en-GB" altLang="en-US">
                <a:sym typeface="Wingdings" panose="05000000000000000000" pitchFamily="2" charset="2"/>
              </a:rPr>
              <a:t>What do you think will happen next?  </a:t>
            </a:r>
          </a:p>
          <a:p>
            <a:pPr algn="ctr" eaLnBrk="1" hangingPunct="1"/>
            <a:endParaRPr lang="en-GB" altLang="en-US">
              <a:sym typeface="Wingdings" panose="05000000000000000000" pitchFamily="2" charset="2"/>
            </a:endParaRPr>
          </a:p>
          <a:p>
            <a:pPr algn="ctr" eaLnBrk="1" hangingPunct="1"/>
            <a:r>
              <a:rPr lang="en-GB" altLang="en-US">
                <a:sym typeface="Wingdings" panose="05000000000000000000" pitchFamily="2" charset="2"/>
              </a:rPr>
              <a:t>Will anyone find him?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5FDBCC0C-C822-4156-BA38-D2893979A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572" r="54167" b="4701"/>
          <a:stretch>
            <a:fillRect/>
          </a:stretch>
        </p:blipFill>
        <p:spPr bwMode="auto">
          <a:xfrm>
            <a:off x="0" y="0"/>
            <a:ext cx="4148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>
            <a:extLst>
              <a:ext uri="{FF2B5EF4-FFF2-40B4-BE49-F238E27FC236}">
                <a16:creationId xmlns:a16="http://schemas.microsoft.com/office/drawing/2014/main" id="{5CCDC438-A420-4FEE-9019-E506024DDD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763000" cy="1524000"/>
          </a:xfrm>
        </p:spPr>
        <p:txBody>
          <a:bodyPr/>
          <a:lstStyle/>
          <a:p>
            <a:pPr algn="l" eaLnBrk="1" hangingPunct="1"/>
            <a:r>
              <a:rPr lang="en-GB" altLang="en-US" sz="3600">
                <a:latin typeface="Arial" panose="020B0604020202020204" pitchFamily="34" charset="0"/>
              </a:rPr>
              <a:t>What is an adverb?</a:t>
            </a:r>
          </a:p>
          <a:p>
            <a:pPr algn="l" eaLnBrk="1" hangingPunct="1"/>
            <a:r>
              <a:rPr lang="en-GB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A word to tell us how, when, where or why a verb is done.</a:t>
            </a:r>
          </a:p>
          <a:p>
            <a:pPr algn="l" eaLnBrk="1" hangingPunct="1"/>
            <a:endParaRPr lang="en-GB" altLang="en-US" sz="3600">
              <a:latin typeface="Arial" panose="020B0604020202020204" pitchFamily="34" charset="0"/>
            </a:endParaRPr>
          </a:p>
          <a:p>
            <a:pPr algn="l" eaLnBrk="1" hangingPunct="1"/>
            <a:r>
              <a:rPr lang="en-GB" altLang="en-US" sz="3600">
                <a:latin typeface="Arial" panose="020B0604020202020204" pitchFamily="34" charset="0"/>
              </a:rPr>
              <a:t>What is the difference between an adverb and an adverbial? </a:t>
            </a:r>
          </a:p>
          <a:p>
            <a:pPr algn="l" eaLnBrk="1" hangingPunct="1"/>
            <a:r>
              <a:rPr lang="en-GB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An adverbial is a phrase that tells us how, when, where or why a verb is done rather than using just one word. </a:t>
            </a:r>
          </a:p>
          <a:p>
            <a:pPr algn="l" eaLnBrk="1" hangingPunct="1"/>
            <a:endParaRPr lang="en-GB" altLang="en-US" sz="3600">
              <a:latin typeface="Arial" panose="020B0604020202020204" pitchFamily="34" charset="0"/>
            </a:endParaRPr>
          </a:p>
          <a:p>
            <a:pPr algn="l" eaLnBrk="1" hangingPunct="1"/>
            <a:endParaRPr lang="en-GB" altLang="en-US" sz="3600">
              <a:latin typeface="Arial" panose="020B0604020202020204" pitchFamily="34" charset="0"/>
            </a:endParaRPr>
          </a:p>
        </p:txBody>
      </p:sp>
      <p:sp>
        <p:nvSpPr>
          <p:cNvPr id="988165" name="Rectangle 5">
            <a:extLst>
              <a:ext uri="{FF2B5EF4-FFF2-40B4-BE49-F238E27FC236}">
                <a16:creationId xmlns:a16="http://schemas.microsoft.com/office/drawing/2014/main" id="{E2560142-360D-4455-AAF7-06CC0E7B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8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2" grpId="0" build="p" autoUpdateAnimBg="0"/>
      <p:bldP spid="98816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22E037-BAC9-43A1-9FBE-8C6BEC4D39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4038600"/>
            <a:ext cx="8763000" cy="1524000"/>
          </a:xfrm>
        </p:spPr>
        <p:txBody>
          <a:bodyPr/>
          <a:lstStyle/>
          <a:p>
            <a:pPr algn="l" eaLnBrk="1" hangingPunct="1"/>
            <a:endParaRPr lang="en-GB" altLang="en-US" sz="3600">
              <a:latin typeface="Arial" panose="020B0604020202020204" pitchFamily="34" charset="0"/>
            </a:endParaRPr>
          </a:p>
          <a:p>
            <a:pPr algn="l" eaLnBrk="1" hangingPunct="1"/>
            <a:r>
              <a:rPr lang="en-GB" altLang="en-US" sz="3600">
                <a:latin typeface="Arial" panose="020B0604020202020204" pitchFamily="34" charset="0"/>
              </a:rPr>
              <a:t>Now let’s read the story again and see if we can spot the use of adverbials.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10A99D3-A086-40C8-BD7D-95AA60251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196" name="Picture 6" descr="Image result for fronted adverbials">
            <a:hlinkClick r:id="rId2"/>
            <a:extLst>
              <a:ext uri="{FF2B5EF4-FFF2-40B4-BE49-F238E27FC236}">
                <a16:creationId xmlns:a16="http://schemas.microsoft.com/office/drawing/2014/main" id="{CEBB8146-F15E-4079-891B-CEFC41CD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3944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A8D3650A-19AB-46A6-A62F-7DEE2CBE3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263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7380" name="Text Box 4">
            <a:extLst>
              <a:ext uri="{FF2B5EF4-FFF2-40B4-BE49-F238E27FC236}">
                <a16:creationId xmlns:a16="http://schemas.microsoft.com/office/drawing/2014/main" id="{81C0D879-D082-4107-A514-51759A10D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90600"/>
            <a:ext cx="3429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Peeking over the edge,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</a:rPr>
              <a:t>How?  When?  Where?</a:t>
            </a:r>
            <a:r>
              <a:rPr lang="en-GB" altLang="en-US"/>
              <a:t> </a:t>
            </a:r>
          </a:p>
        </p:txBody>
      </p:sp>
      <p:sp>
        <p:nvSpPr>
          <p:cNvPr id="997381" name="Text Box 5">
            <a:extLst>
              <a:ext uri="{FF2B5EF4-FFF2-40B4-BE49-F238E27FC236}">
                <a16:creationId xmlns:a16="http://schemas.microsoft.com/office/drawing/2014/main" id="{391C619D-5D59-467E-929D-581316B1F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3429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Last year,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</a:rPr>
              <a:t>How?  When?  Where?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80" grpId="0" autoUpdateAnimBg="0"/>
      <p:bldP spid="99738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C94662AD-6006-465F-88B4-78DF381B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6516" b="2263"/>
          <a:stretch>
            <a:fillRect/>
          </a:stretch>
        </p:blipFill>
        <p:spPr bwMode="auto">
          <a:xfrm>
            <a:off x="0" y="0"/>
            <a:ext cx="4735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8404" name="Text Box 4">
            <a:extLst>
              <a:ext uri="{FF2B5EF4-FFF2-40B4-BE49-F238E27FC236}">
                <a16:creationId xmlns:a16="http://schemas.microsoft.com/office/drawing/2014/main" id="{6294C82A-5ED6-40DA-A705-17A626FF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2400"/>
            <a:ext cx="3429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Eventually,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</a:rPr>
              <a:t>How?  When?  Where?</a:t>
            </a:r>
            <a:r>
              <a:rPr lang="en-GB" altLang="en-US"/>
              <a:t> </a:t>
            </a:r>
          </a:p>
        </p:txBody>
      </p:sp>
      <p:sp>
        <p:nvSpPr>
          <p:cNvPr id="998405" name="Text Box 5">
            <a:extLst>
              <a:ext uri="{FF2B5EF4-FFF2-40B4-BE49-F238E27FC236}">
                <a16:creationId xmlns:a16="http://schemas.microsoft.com/office/drawing/2014/main" id="{C70BCFA9-8AAB-40B5-ADA0-B86DB6B95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24000"/>
            <a:ext cx="3429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Dizzy from the stale vault air,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</a:rPr>
              <a:t>How?  When?  Where?</a:t>
            </a:r>
            <a:r>
              <a:rPr lang="en-GB" altLang="en-US"/>
              <a:t> </a:t>
            </a:r>
          </a:p>
        </p:txBody>
      </p:sp>
      <p:sp>
        <p:nvSpPr>
          <p:cNvPr id="998406" name="Text Box 6">
            <a:extLst>
              <a:ext uri="{FF2B5EF4-FFF2-40B4-BE49-F238E27FC236}">
                <a16:creationId xmlns:a16="http://schemas.microsoft.com/office/drawing/2014/main" id="{2E285663-2A22-42DC-A075-D82500EE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52800"/>
            <a:ext cx="3429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Inside,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</a:rPr>
              <a:t>How?  When?  Where?</a:t>
            </a:r>
            <a:r>
              <a:rPr lang="en-GB" altLang="en-US"/>
              <a:t> </a:t>
            </a:r>
          </a:p>
        </p:txBody>
      </p:sp>
      <p:sp>
        <p:nvSpPr>
          <p:cNvPr id="998407" name="Text Box 7">
            <a:extLst>
              <a:ext uri="{FF2B5EF4-FFF2-40B4-BE49-F238E27FC236}">
                <a16:creationId xmlns:a16="http://schemas.microsoft.com/office/drawing/2014/main" id="{A853A123-C2C4-4BBD-93E2-EDD36CEE5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876800"/>
            <a:ext cx="3429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With trembling hands,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</a:rPr>
              <a:t>How?  When?  Where?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4" grpId="0" autoUpdateAnimBg="0"/>
      <p:bldP spid="998405" grpId="0" autoUpdateAnimBg="0"/>
      <p:bldP spid="998406" grpId="0" autoUpdateAnimBg="0"/>
      <p:bldP spid="99840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FA9AD298-AABC-4F9A-9607-363C1228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572" r="54167" b="4701"/>
          <a:stretch>
            <a:fillRect/>
          </a:stretch>
        </p:blipFill>
        <p:spPr bwMode="auto">
          <a:xfrm>
            <a:off x="0" y="0"/>
            <a:ext cx="4148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9428" name="Text Box 4">
            <a:extLst>
              <a:ext uri="{FF2B5EF4-FFF2-40B4-BE49-F238E27FC236}">
                <a16:creationId xmlns:a16="http://schemas.microsoft.com/office/drawing/2014/main" id="{DCA232E8-2F6B-49B3-AF36-746668948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"/>
            <a:ext cx="3429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Disappointed,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</a:rPr>
              <a:t>How?  When?  Where?</a:t>
            </a:r>
            <a:r>
              <a:rPr lang="en-GB" altLang="en-US"/>
              <a:t> </a:t>
            </a:r>
          </a:p>
        </p:txBody>
      </p:sp>
      <p:sp>
        <p:nvSpPr>
          <p:cNvPr id="999429" name="Text Box 5">
            <a:extLst>
              <a:ext uri="{FF2B5EF4-FFF2-40B4-BE49-F238E27FC236}">
                <a16:creationId xmlns:a16="http://schemas.microsoft.com/office/drawing/2014/main" id="{30C34F53-E6FE-477D-9BAC-AB3A34AD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286000"/>
            <a:ext cx="3429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Crazy with panic,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</a:rPr>
              <a:t>How?  When?  Where?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8" grpId="0" autoUpdateAnimBg="0"/>
      <p:bldP spid="99942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ABE284C4-0A6D-4559-8FCA-969F205B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20704</TotalTime>
  <Words>266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Somerford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Where You Are  And Then Leave</dc:title>
  <dc:creator>J Hudson</dc:creator>
  <cp:lastModifiedBy>June Hill</cp:lastModifiedBy>
  <cp:revision>338</cp:revision>
  <dcterms:created xsi:type="dcterms:W3CDTF">2014-09-07T20:04:01Z</dcterms:created>
  <dcterms:modified xsi:type="dcterms:W3CDTF">2020-06-13T18:56:16Z</dcterms:modified>
</cp:coreProperties>
</file>