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63" r:id="rId2"/>
    <p:sldId id="964" r:id="rId3"/>
    <p:sldId id="965" r:id="rId4"/>
    <p:sldId id="966" r:id="rId5"/>
    <p:sldId id="967" r:id="rId6"/>
    <p:sldId id="969" r:id="rId7"/>
    <p:sldId id="970" r:id="rId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8000"/>
    <a:srgbClr val="FF9999"/>
    <a:srgbClr val="FF6699"/>
    <a:srgbClr val="33CC33"/>
    <a:srgbClr val="0066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605" autoAdjust="0"/>
    <p:restoredTop sz="94472" autoAdjust="0"/>
  </p:normalViewPr>
  <p:slideViewPr>
    <p:cSldViewPr>
      <p:cViewPr varScale="1">
        <p:scale>
          <a:sx n="44" d="100"/>
          <a:sy n="44" d="100"/>
        </p:scale>
        <p:origin x="15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09E99BC-B542-4BE2-ACD8-34DE8EE432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33E4C41-08CB-4493-95C4-19E2623258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0BA87E14-222E-4A26-9B11-77963BE552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AAA05512-D7EC-48B8-845D-4F6E0C95D8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3BD06A55-1DB6-43F0-98DC-7E6843202CD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DFCD6CD-0922-45FB-9773-BDB171316B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1E145D9-D8D9-4E10-B3E3-B8ABC555CB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201F849-0D1C-401F-80AD-F1D7A9C3543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A57FAEAF-744A-436A-9E98-85646C1B18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DFC73DDC-67AD-4F9D-ADE2-D75501B542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4D6ED56F-75AE-451F-95BA-14D4AD16D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C370AAC-E4A4-4073-9B6E-9CD558116CA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980F-637A-4EA0-BF80-26A34B732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4657B-DD1E-4173-A91D-793EA3202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9F83F1-4015-4A0E-8CD1-0B54559A3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46B8F-E6F3-4B8D-975B-E14D0833E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F25A27-A971-4CF4-8BD4-EB0AA4E07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4B861-0889-4CE2-B708-6B67641D6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318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3492-35FA-49D9-82D9-EAC8B31B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E48C3-7D72-4578-983B-2A33C2D43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EAAEE0-CD6D-45B1-A094-EE2CFEA45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C76DD-976B-4562-9383-F77B3958E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62BCC6-BF14-4A0F-868A-576959880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11410-D739-49B0-836C-428541E660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740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07BB3-6CFA-4CDB-BDDC-BE6F98BCF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4E9ED-3371-48CA-946F-D0D01F01F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875EAA-05B9-4A6A-A099-85F8FAE4D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AE9F09-362B-4911-870C-83588D8EE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11F98A-A670-4690-B91E-09DF8C708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4B4BA-004C-4B32-B133-75B234917E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406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E091-5FAA-4F20-B26F-CF111A8D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A2C52-1FE4-4BB7-B246-D84FB815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4BBD1-5DF2-4A1E-94B1-679A78E9B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096D5-1192-4E39-B6D6-6DC5FB950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93A04F-CC79-4F3F-8863-5E3319A37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54937-5DEE-4D6F-A2B7-A389B4AD33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692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E5E2-AA96-4A8B-B877-90028972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0F2AE-B432-4A7C-9BE8-BAA82C99C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0544E5-46BB-46A7-A2BD-3A1BED46C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476E09-DDA1-45BE-8C1F-8572986D7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BFD798-D9F6-4FB5-81F9-23ABF1755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A3973-75CD-4D17-A474-D33A16D66E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974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EA21-D4BB-44B8-8803-8313CE40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F481C-AAFB-4A48-B094-11485F69B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A853D-CD14-4A67-951C-037E55230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D3EE5-FA4D-492A-9AD6-DC84F0594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ED611-6B9E-4F35-AAF6-6C0F8BD31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BBB70-874B-4521-BFD8-2FA2B3DB9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E450-6008-4899-B1F9-0532C6809F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80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3388-A3B1-4D60-BCC2-821639B6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9214C-2C5E-4E03-80C9-D2DF498B0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233B0-A664-42B1-ADD0-DC4C96028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3D94D-46A1-49FB-9DD0-76798D005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2F243-D44B-4000-B092-8CDA4923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522D99-0596-4982-AE88-60A180707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599666-DD2E-4B02-AA65-9D108CBBB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8F5353-86EC-40A6-B4D2-6272CC36E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0B513-1484-439C-A25B-85250B601A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805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A766-0A06-4ADF-B64E-903A2D3A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9D23A6-DE4E-447B-B7B6-DAD5B157C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067C23-C1BA-4D71-ACD7-1558A87DA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BBAA61-8D12-441D-8B17-755173D48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5F4F8-4269-4FF0-BC69-E2D6454A86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861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54A93E-C856-4FF7-84AF-7D342E8CB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7C66DD-D120-4F9F-8903-CB9AD5AAE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3D7E0B-8671-4677-8F10-D54DE81B9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E9A7A-3E3B-4E58-9897-617F2FB9E9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61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0771-55DF-4A30-A6F1-35895942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C847-37BB-415C-B9CE-D7E60BF5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7736B-D846-4A2A-A03D-ABA6BA3DD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20C72-63A3-47F9-A050-1AA6EB645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96244-0498-4597-8A7D-1441DB063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275AF-2314-4CB3-9B11-C26511A0A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EB0A1-9A32-4F53-8C89-7546841470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667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9188-841D-4ACF-A480-C20E220D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2F4A4C-3388-4C59-9739-84AF0EA26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31C94-2683-4D82-A9FC-E9F39D64C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DD16E-0731-4507-A72F-C1D5F51A0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348A5-DB3B-4C3F-8910-6B615EDD0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336D7-0D7B-4E68-8AD0-0D121BD2C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D029-E845-4AE9-925E-740F1B694B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1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0DEC20-2318-40AD-988E-1DBB56538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586E08-3A36-435A-BE57-497ACFE31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7A2A33-D1CF-42CB-B0A5-01F2F4D0EA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DB7EED-0494-4565-89D1-926B9B6646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04DB52-3D74-41E2-AB4C-E3CEF482BF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F4377380-4F57-435B-874F-8CAE3B74AB3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C36F7A-8005-4279-B8AA-7B4BF5FF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AutoShape 3">
            <a:extLst>
              <a:ext uri="{FF2B5EF4-FFF2-40B4-BE49-F238E27FC236}">
                <a16:creationId xmlns:a16="http://schemas.microsoft.com/office/drawing/2014/main" id="{892F8D7C-5E54-40F9-85BE-29D34C916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"/>
            <a:ext cx="4038600" cy="2514600"/>
          </a:xfrm>
          <a:prstGeom prst="wedgeRoundRectCallout">
            <a:avLst>
              <a:gd name="adj1" fmla="val -50588"/>
              <a:gd name="adj2" fmla="val 7923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>
                <a:latin typeface="Arial" panose="020B0604020202020204" pitchFamily="34" charset="0"/>
              </a:rPr>
              <a:t>INFER / INTERPRET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u="sng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Is Aunt Jane happy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with John?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How do you know?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5A7B508-72A8-4A13-A7CA-98846667B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45720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AutoShape 3">
            <a:extLst>
              <a:ext uri="{FF2B5EF4-FFF2-40B4-BE49-F238E27FC236}">
                <a16:creationId xmlns:a16="http://schemas.microsoft.com/office/drawing/2014/main" id="{86445BE5-A2A8-4460-BC84-AB1639FDE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"/>
            <a:ext cx="4038600" cy="5715000"/>
          </a:xfrm>
          <a:prstGeom prst="wedgeRoundRectCallout">
            <a:avLst>
              <a:gd name="adj1" fmla="val -49648"/>
              <a:gd name="adj2" fmla="val 5863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>
                <a:latin typeface="Arial" panose="020B0604020202020204" pitchFamily="34" charset="0"/>
              </a:rPr>
              <a:t>VOCABULARY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u="sng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What word means the same as ‘lure’?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	fear		</a:t>
            </a:r>
            <a:r>
              <a:rPr lang="en-GB" altLang="en-US" sz="2400">
                <a:latin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GB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	pull		</a:t>
            </a:r>
            <a:r>
              <a:rPr lang="en-GB" altLang="en-US" sz="2400">
                <a:latin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GB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	push		</a:t>
            </a:r>
            <a:r>
              <a:rPr lang="en-GB" altLang="en-US" sz="2400">
                <a:latin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GB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	thought	</a:t>
            </a:r>
            <a:r>
              <a:rPr lang="en-GB" altLang="en-US" sz="2400">
                <a:latin typeface="Arial" panose="020B0604020202020204" pitchFamily="34" charset="0"/>
                <a:sym typeface="Wingdings" panose="05000000000000000000" pitchFamily="2" charset="2"/>
              </a:rPr>
              <a:t>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A5C0A5C-3514-4FD5-BD4F-3109BDBA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r="833" b="1234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AutoShape 3">
            <a:extLst>
              <a:ext uri="{FF2B5EF4-FFF2-40B4-BE49-F238E27FC236}">
                <a16:creationId xmlns:a16="http://schemas.microsoft.com/office/drawing/2014/main" id="{4AD34BE5-92E5-4A90-90E9-A550F7D0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"/>
            <a:ext cx="4038600" cy="3124200"/>
          </a:xfrm>
          <a:prstGeom prst="wedgeRoundRectCallout">
            <a:avLst>
              <a:gd name="adj1" fmla="val -40843"/>
              <a:gd name="adj2" fmla="val 6986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>
                <a:latin typeface="Arial" panose="020B0604020202020204" pitchFamily="34" charset="0"/>
                <a:sym typeface="Wingdings" panose="05000000000000000000" pitchFamily="2" charset="2"/>
              </a:rPr>
              <a:t>PREDICTION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u="sng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sym typeface="Wingdings" panose="05000000000000000000" pitchFamily="2" charset="2"/>
              </a:rPr>
              <a:t>What do you think will happen next?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sym typeface="Wingdings" panose="05000000000000000000" pitchFamily="2" charset="2"/>
              </a:rPr>
              <a:t>Who do you think is coming?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1B35FF5-9A9D-4108-AB2B-3ECB51296E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763000" cy="1524000"/>
          </a:xfrm>
        </p:spPr>
        <p:txBody>
          <a:bodyPr/>
          <a:lstStyle/>
          <a:p>
            <a:pPr algn="l" eaLnBrk="1" hangingPunct="1"/>
            <a:r>
              <a:rPr lang="en-GB" altLang="en-US" sz="3600">
                <a:latin typeface="Arial" panose="020B0604020202020204" pitchFamily="34" charset="0"/>
              </a:rPr>
              <a:t>Let’s read the story again and see if we can spot the use of apostrophes …..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3579633-9EA3-4509-9C89-399B076E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4">
            <a:extLst>
              <a:ext uri="{FF2B5EF4-FFF2-40B4-BE49-F238E27FC236}">
                <a16:creationId xmlns:a16="http://schemas.microsoft.com/office/drawing/2014/main" id="{BFCF2320-7EBC-4887-A080-1F992CF0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50000" b="1234"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A12B8FD-B6FD-4578-AB63-D33EEC91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r="833" b="1234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4">
            <a:extLst>
              <a:ext uri="{FF2B5EF4-FFF2-40B4-BE49-F238E27FC236}">
                <a16:creationId xmlns:a16="http://schemas.microsoft.com/office/drawing/2014/main" id="{67B81E5C-4815-4537-A90D-E2AE2D78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4800"/>
            <a:ext cx="4191000" cy="411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u="sng">
                <a:latin typeface="Arial" panose="020B0604020202020204" pitchFamily="34" charset="0"/>
              </a:rPr>
              <a:t>Apostrophes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u="sng">
                <a:latin typeface="Arial" panose="020B0604020202020204" pitchFamily="34" charset="0"/>
              </a:rPr>
              <a:t>contraction or possession?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u="sng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You’re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didn’t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Blackbeard’s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smugglers’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2299" name="Group 43">
            <a:extLst>
              <a:ext uri="{FF2B5EF4-FFF2-40B4-BE49-F238E27FC236}">
                <a16:creationId xmlns:a16="http://schemas.microsoft.com/office/drawing/2014/main" id="{19DA8D08-006B-4563-A0D4-34FF4EC05BAD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88913"/>
          <a:ext cx="6840538" cy="6084887"/>
        </p:xfrm>
        <a:graphic>
          <a:graphicData uri="http://schemas.openxmlformats.org/drawingml/2006/table">
            <a:tbl>
              <a:tblPr/>
              <a:tblGrid>
                <a:gridCol w="6840538">
                  <a:extLst>
                    <a:ext uri="{9D8B030D-6E8A-4147-A177-3AD203B41FA5}">
                      <a16:colId xmlns:a16="http://schemas.microsoft.com/office/drawing/2014/main" val="755148192"/>
                    </a:ext>
                  </a:extLst>
                </a:gridCol>
              </a:tblGrid>
              <a:tr h="6084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Draw this table: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Put these words with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apostrophes into the correct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column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it’s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John’s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wasn’t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church’s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we’d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Moonfleet’s</a:t>
                      </a: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Aunt Jane’s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can’t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Now add 5 more of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your own to each column.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56663"/>
                  </a:ext>
                </a:extLst>
              </a:tr>
            </a:tbl>
          </a:graphicData>
        </a:graphic>
      </p:graphicFrame>
      <p:pic>
        <p:nvPicPr>
          <p:cNvPr id="10248" name="Picture 20">
            <a:extLst>
              <a:ext uri="{FF2B5EF4-FFF2-40B4-BE49-F238E27FC236}">
                <a16:creationId xmlns:a16="http://schemas.microsoft.com/office/drawing/2014/main" id="{988C7959-50EE-498A-B941-DDC2D060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06425"/>
            <a:ext cx="23907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20399</TotalTime>
  <Words>120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Somerford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Where You Are  And Then Leave</dc:title>
  <dc:creator>J Hudson</dc:creator>
  <cp:lastModifiedBy>June Hill</cp:lastModifiedBy>
  <cp:revision>336</cp:revision>
  <dcterms:created xsi:type="dcterms:W3CDTF">2014-09-07T20:04:01Z</dcterms:created>
  <dcterms:modified xsi:type="dcterms:W3CDTF">2020-06-13T18:55:19Z</dcterms:modified>
</cp:coreProperties>
</file>