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71" r:id="rId4"/>
    <p:sldId id="272" r:id="rId5"/>
    <p:sldId id="273" r:id="rId6"/>
    <p:sldId id="274" r:id="rId7"/>
    <p:sldId id="26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" panose="020B0604020202020204" pitchFamily="2" charset="0"/>
      <p:regular r:id="rId15"/>
      <p:bold r:id="rId1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>
      <p:cViewPr varScale="1">
        <p:scale>
          <a:sx n="44" d="100"/>
          <a:sy n="44" d="100"/>
        </p:scale>
        <p:origin x="1188" y="6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5697DF-6F6E-4D61-88ED-FCB65B2807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FCEE5-2A5A-4A6D-898A-587AF1CAAD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F2250D-D8F2-411A-BD79-347B780ACC33}" type="datetimeFigureOut">
              <a:rPr lang="en-GB"/>
              <a:pPr>
                <a:defRPr/>
              </a:pPr>
              <a:t>30/05/2020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ADF3A-E5AF-4065-950A-75D96E4358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2DC73-3DF3-410D-8B1C-91B15D3AD4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47414088-4D83-4B99-BE61-63C52E6A287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79F398-3E2D-4C9D-96D3-F7269C9CE2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E300CC-0724-4A2B-9D54-8C8EE715B41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6C41F8-BDD8-42A4-A498-6A5404E8B759}" type="datetimeFigureOut">
              <a:rPr lang="en-GB"/>
              <a:pPr>
                <a:defRPr/>
              </a:pPr>
              <a:t>30/05/2020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C6014C1-2F3D-4484-9164-B5F3413CA4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E653CD1-78A1-4C52-8017-EAEA7B1F1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CC166-C031-43C3-959B-58078F9A94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95AFA-B540-4CCD-ACAE-7D9301F25F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B4AF95F-E2E2-4EB5-8BBF-32CB68CC7CC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6403630C-C420-403F-BAA8-2746D5F6E5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9AEE7821-A9FB-4209-8135-CF67CA3567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52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6E534DF5-8ECE-4833-AF59-A29419D9AE3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79646248-2B61-4578-BA2D-5BC7F0C258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47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FDE8DB21-247B-48DA-8D71-A26C93D8572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8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FDFF4DA1-487C-493F-872E-C619E6FE50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8283FF15-3F67-4BF0-BE35-A1E7B0869B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87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8237D8B-B863-4D8D-9426-42EB9F652E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010DA2B-18EE-452D-98BB-272E66978F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3">
            <a:extLst>
              <a:ext uri="{FF2B5EF4-FFF2-40B4-BE49-F238E27FC236}">
                <a16:creationId xmlns:a16="http://schemas.microsoft.com/office/drawing/2014/main" id="{AA3A2227-9CC0-4A08-9826-68FCA2E292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>
            <a:extLst>
              <a:ext uri="{FF2B5EF4-FFF2-40B4-BE49-F238E27FC236}">
                <a16:creationId xmlns:a16="http://schemas.microsoft.com/office/drawing/2014/main" id="{AD983801-99A5-4758-A5A9-938EC69B44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D36694-919E-4F62-8621-7902BF5046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823913"/>
            <a:ext cx="3625850" cy="5127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5A52D5-3DFE-4F7C-8F11-6C35B04BB2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823913"/>
            <a:ext cx="3624263" cy="51260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>
            <a:extLst>
              <a:ext uri="{FF2B5EF4-FFF2-40B4-BE49-F238E27FC236}">
                <a16:creationId xmlns:a16="http://schemas.microsoft.com/office/drawing/2014/main" id="{CF9E40F2-77F9-4B73-BA5A-182E5FDF3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57225"/>
            <a:ext cx="76327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How to Prepare a Fantastic Five-a-Day Tasting Menu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b="1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When someone offers you a piece of fruit or a portion of vegetables, what’s your automatic response? Do you think “Mmm, yes please!” or is it more likely to be “Bleurgh – no thanks!” Why not get together with some friends to prepare a banquet of amazing, healthy taste experiences? Just follow these simple instructions and you never know: you might discover your new favourite food!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222FC5-A181-4778-9299-E7FD8DCFFB2C}"/>
              </a:ext>
            </a:extLst>
          </p:cNvPr>
          <p:cNvSpPr/>
          <p:nvPr/>
        </p:nvSpPr>
        <p:spPr>
          <a:xfrm>
            <a:off x="755650" y="3073400"/>
            <a:ext cx="7632700" cy="3140075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You will need: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some sharp knives (make sure there is an adult available to help)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a vegetable peeler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2-3 chopping boards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5 or 6 plates/bowls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a bottle of lemon juice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an adventurous selection of fruits and vegetables (try to choose ones that are edible when raw) such as pears, apricots, bananas, carrots, radishes, beetroot and celery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a few paper towels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id="{AD931526-68E8-4755-B215-AC639949F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57225"/>
            <a:ext cx="76327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Method 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b="1" dirty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</a:rPr>
              <a:t>Before you begin, check with everyone taking part whether they have any food allergies to particular fruits or vegetables. </a:t>
            </a:r>
            <a:r>
              <a:rPr lang="en-GB" altLang="en-US" b="1" dirty="0">
                <a:solidFill>
                  <a:schemeClr val="tx1"/>
                </a:solidFill>
              </a:rPr>
              <a:t>Do not use any of those foods.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b="1" dirty="0">
              <a:solidFill>
                <a:schemeClr val="tx1"/>
              </a:solidFill>
            </a:endParaRPr>
          </a:p>
          <a:p>
            <a:pPr marL="342900" indent="-342900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altLang="en-US" dirty="0">
                <a:solidFill>
                  <a:schemeClr val="tx1"/>
                </a:solidFill>
              </a:rPr>
              <a:t>Firstly, wash your hands thoroughly with soap and hot water. Hygiene is very important.</a:t>
            </a:r>
          </a:p>
          <a:p>
            <a:pPr marL="342900" indent="-342900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altLang="en-US" dirty="0">
                <a:solidFill>
                  <a:schemeClr val="tx1"/>
                </a:solidFill>
              </a:rPr>
              <a:t>Next, gather all the ingredients and equipment you require and arrange them neatly on your work surface.</a:t>
            </a:r>
          </a:p>
          <a:p>
            <a:pPr marL="342900" indent="-342900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altLang="en-US" dirty="0">
                <a:solidFill>
                  <a:schemeClr val="tx1"/>
                </a:solidFill>
              </a:rPr>
              <a:t>Once you have everything you need, rinse each piece of fruit or vegetable under cold running water, then pat them dry with paper towels.</a:t>
            </a:r>
          </a:p>
          <a:p>
            <a:pPr marL="342900" indent="-342900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altLang="en-US" dirty="0">
                <a:solidFill>
                  <a:schemeClr val="tx1"/>
                </a:solidFill>
              </a:rPr>
              <a:t>Then, carefully peel any fruits or vegetables whose skin is inedible, disposing of any waste in the rubbish or compost bin.</a:t>
            </a:r>
          </a:p>
          <a:p>
            <a:pPr marL="342900" indent="-342900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altLang="en-US" dirty="0">
                <a:solidFill>
                  <a:schemeClr val="tx1"/>
                </a:solidFill>
              </a:rPr>
              <a:t>When everything is ready, place an individual fruit on the chopping board and hold it gently - but steadily. Remember to keep your fingers safely curled backwards away from where you will be cutting!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9CF0D401-1025-4F4C-BB36-96ECF9CE7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236663"/>
            <a:ext cx="76327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 startAt="6"/>
            </a:pPr>
            <a:r>
              <a:rPr lang="en-GB" altLang="en-US">
                <a:solidFill>
                  <a:schemeClr val="tx1"/>
                </a:solidFill>
              </a:rPr>
              <a:t>Gripping the knife handle firmly, place the blade on the food and slice downwards to the board.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 startAt="6"/>
            </a:pPr>
            <a:r>
              <a:rPr lang="en-GB" altLang="en-US">
                <a:solidFill>
                  <a:schemeClr val="tx1"/>
                </a:solidFill>
              </a:rPr>
              <a:t>Now that you have at least one flat surface, turn the food over onto that side, where it will stay still more easily.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 startAt="6"/>
            </a:pPr>
            <a:r>
              <a:rPr lang="en-GB" altLang="en-US">
                <a:solidFill>
                  <a:schemeClr val="tx1"/>
                </a:solidFill>
              </a:rPr>
              <a:t>Slice or chop the fruit/vegetable into bite-size pieces: it’s a mistake to choose a large piece, only to find you don’t like it and as a consequence it has to be thrown away. Remember – you can always have more if you want!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 startAt="6"/>
            </a:pPr>
            <a:r>
              <a:rPr lang="en-GB" altLang="en-US">
                <a:solidFill>
                  <a:schemeClr val="tx1"/>
                </a:solidFill>
              </a:rPr>
              <a:t>After that, arrange them attractively on serving plates; why not try to make pictures or patterns with the different colours?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 startAt="6"/>
            </a:pPr>
            <a:r>
              <a:rPr lang="en-GB" altLang="en-US">
                <a:solidFill>
                  <a:schemeClr val="tx1"/>
                </a:solidFill>
              </a:rPr>
              <a:t>Finally, rinse any juice from your hands and ensure the sharp knives’ blades are placed safely out of reach.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 startAt="6"/>
            </a:pPr>
            <a:r>
              <a:rPr lang="en-GB" altLang="en-US">
                <a:solidFill>
                  <a:schemeClr val="tx1"/>
                </a:solidFill>
              </a:rPr>
              <a:t>Repeat with each item until you have a delicious display of colourful, mouth-watering, vitamin-packed food all ready to eat.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id="{B4490E62-9DFC-452D-B299-ECCBC9846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706438"/>
            <a:ext cx="7632700" cy="1200150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Top Tip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dirty="0">
                <a:solidFill>
                  <a:schemeClr val="tx1"/>
                </a:solidFill>
              </a:rPr>
              <a:t>Some fruits, such as apples and pears, can quickly go brown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dirty="0">
                <a:solidFill>
                  <a:schemeClr val="tx1"/>
                </a:solidFill>
              </a:rPr>
              <a:t>(a process called oxidation) once they are cut. To prevent this, sprinkle the flesh with a little lemon juice. </a:t>
            </a:r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CECACADE-3BDE-482B-905E-2C50DF7B5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2070100"/>
            <a:ext cx="76327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Now you are ready to try a delicious variety of new foods; make sure you satisfy your curiosity and taste every one! Compare your responses with your friends – is there a favourite new food amongst you all?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A6C7E58A-4CC1-4F60-9F9A-FC458A718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3192463"/>
            <a:ext cx="4697413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</TotalTime>
  <Words>552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Arial</vt:lpstr>
      <vt:lpstr>Twinkl Sb</vt:lpstr>
      <vt:lpstr>Twinkl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June Hill</cp:lastModifiedBy>
  <cp:revision>139</cp:revision>
  <dcterms:created xsi:type="dcterms:W3CDTF">2014-10-01T16:09:27Z</dcterms:created>
  <dcterms:modified xsi:type="dcterms:W3CDTF">2020-05-30T14:36:54Z</dcterms:modified>
</cp:coreProperties>
</file>