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336" r:id="rId2"/>
    <p:sldId id="335" r:id="rId3"/>
    <p:sldId id="334" r:id="rId4"/>
    <p:sldId id="337" r:id="rId5"/>
    <p:sldId id="345" r:id="rId6"/>
    <p:sldId id="318" r:id="rId7"/>
    <p:sldId id="349" r:id="rId8"/>
    <p:sldId id="34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2313" autoAdjust="0"/>
  </p:normalViewPr>
  <p:slideViewPr>
    <p:cSldViewPr snapToGrid="0">
      <p:cViewPr varScale="1">
        <p:scale>
          <a:sx n="56" d="100"/>
          <a:sy n="56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D1210D89-992E-4FF2-95CE-A65EA9B85613}"/>
    <pc:docChg chg="undo delSld modSld delMainMaster">
      <pc:chgData name="Jennie Kerwin" userId="89cc6116eb6c0dac" providerId="LiveId" clId="{D1210D89-992E-4FF2-95CE-A65EA9B85613}" dt="2020-03-26T08:09:33.982" v="75" actId="1076"/>
      <pc:docMkLst>
        <pc:docMk/>
      </pc:docMkLst>
      <pc:sldChg chg="del">
        <pc:chgData name="Jennie Kerwin" userId="89cc6116eb6c0dac" providerId="LiveId" clId="{D1210D89-992E-4FF2-95CE-A65EA9B85613}" dt="2020-03-26T08:03:12.260" v="0" actId="2696"/>
        <pc:sldMkLst>
          <pc:docMk/>
          <pc:sldMk cId="2142616987" sldId="302"/>
        </pc:sldMkLst>
      </pc:sldChg>
      <pc:sldChg chg="del">
        <pc:chgData name="Jennie Kerwin" userId="89cc6116eb6c0dac" providerId="LiveId" clId="{D1210D89-992E-4FF2-95CE-A65EA9B85613}" dt="2020-03-26T08:03:13.243" v="1" actId="2696"/>
        <pc:sldMkLst>
          <pc:docMk/>
          <pc:sldMk cId="3499129672" sldId="303"/>
        </pc:sldMkLst>
      </pc:sldChg>
      <pc:sldChg chg="del">
        <pc:chgData name="Jennie Kerwin" userId="89cc6116eb6c0dac" providerId="LiveId" clId="{D1210D89-992E-4FF2-95CE-A65EA9B85613}" dt="2020-03-26T08:03:14.366" v="2" actId="2696"/>
        <pc:sldMkLst>
          <pc:docMk/>
          <pc:sldMk cId="1006008505" sldId="305"/>
        </pc:sldMkLst>
      </pc:sldChg>
      <pc:sldChg chg="del">
        <pc:chgData name="Jennie Kerwin" userId="89cc6116eb6c0dac" providerId="LiveId" clId="{D1210D89-992E-4FF2-95CE-A65EA9B85613}" dt="2020-03-26T08:04:18.405" v="16" actId="2696"/>
        <pc:sldMkLst>
          <pc:docMk/>
          <pc:sldMk cId="1048631882" sldId="307"/>
        </pc:sldMkLst>
      </pc:sldChg>
      <pc:sldChg chg="del">
        <pc:chgData name="Jennie Kerwin" userId="89cc6116eb6c0dac" providerId="LiveId" clId="{D1210D89-992E-4FF2-95CE-A65EA9B85613}" dt="2020-03-26T08:06:07.914" v="45" actId="2696"/>
        <pc:sldMkLst>
          <pc:docMk/>
          <pc:sldMk cId="648938002" sldId="309"/>
        </pc:sldMkLst>
      </pc:sldChg>
      <pc:sldChg chg="del">
        <pc:chgData name="Jennie Kerwin" userId="89cc6116eb6c0dac" providerId="LiveId" clId="{D1210D89-992E-4FF2-95CE-A65EA9B85613}" dt="2020-03-26T08:03:18.486" v="8" actId="2696"/>
        <pc:sldMkLst>
          <pc:docMk/>
          <pc:sldMk cId="2066973188" sldId="310"/>
        </pc:sldMkLst>
      </pc:sldChg>
      <pc:sldChg chg="del">
        <pc:chgData name="Jennie Kerwin" userId="89cc6116eb6c0dac" providerId="LiveId" clId="{D1210D89-992E-4FF2-95CE-A65EA9B85613}" dt="2020-03-26T08:03:17.691" v="7" actId="2696"/>
        <pc:sldMkLst>
          <pc:docMk/>
          <pc:sldMk cId="2988642801" sldId="311"/>
        </pc:sldMkLst>
      </pc:sldChg>
      <pc:sldChg chg="del">
        <pc:chgData name="Jennie Kerwin" userId="89cc6116eb6c0dac" providerId="LiveId" clId="{D1210D89-992E-4FF2-95CE-A65EA9B85613}" dt="2020-03-26T08:04:21.291" v="17" actId="2696"/>
        <pc:sldMkLst>
          <pc:docMk/>
          <pc:sldMk cId="246140540" sldId="312"/>
        </pc:sldMkLst>
      </pc:sldChg>
      <pc:sldChg chg="del">
        <pc:chgData name="Jennie Kerwin" userId="89cc6116eb6c0dac" providerId="LiveId" clId="{D1210D89-992E-4FF2-95CE-A65EA9B85613}" dt="2020-03-26T08:05:15.438" v="31" actId="2696"/>
        <pc:sldMkLst>
          <pc:docMk/>
          <pc:sldMk cId="3187387345" sldId="313"/>
        </pc:sldMkLst>
      </pc:sldChg>
      <pc:sldChg chg="del">
        <pc:chgData name="Jennie Kerwin" userId="89cc6116eb6c0dac" providerId="LiveId" clId="{D1210D89-992E-4FF2-95CE-A65EA9B85613}" dt="2020-03-26T08:05:25.128" v="34" actId="2696"/>
        <pc:sldMkLst>
          <pc:docMk/>
          <pc:sldMk cId="3088870610" sldId="314"/>
        </pc:sldMkLst>
      </pc:sldChg>
      <pc:sldChg chg="del">
        <pc:chgData name="Jennie Kerwin" userId="89cc6116eb6c0dac" providerId="LiveId" clId="{D1210D89-992E-4FF2-95CE-A65EA9B85613}" dt="2020-03-26T08:06:07.306" v="44" actId="2696"/>
        <pc:sldMkLst>
          <pc:docMk/>
          <pc:sldMk cId="1793747497" sldId="315"/>
        </pc:sldMkLst>
      </pc:sldChg>
      <pc:sldChg chg="del">
        <pc:chgData name="Jennie Kerwin" userId="89cc6116eb6c0dac" providerId="LiveId" clId="{D1210D89-992E-4FF2-95CE-A65EA9B85613}" dt="2020-03-26T08:04:16.751" v="15" actId="2696"/>
        <pc:sldMkLst>
          <pc:docMk/>
          <pc:sldMk cId="3723102178" sldId="316"/>
        </pc:sldMkLst>
      </pc:sldChg>
      <pc:sldChg chg="del">
        <pc:chgData name="Jennie Kerwin" userId="89cc6116eb6c0dac" providerId="LiveId" clId="{D1210D89-992E-4FF2-95CE-A65EA9B85613}" dt="2020-03-26T08:04:23.007" v="18" actId="2696"/>
        <pc:sldMkLst>
          <pc:docMk/>
          <pc:sldMk cId="1923491720" sldId="317"/>
        </pc:sldMkLst>
      </pc:sldChg>
      <pc:sldChg chg="modSp">
        <pc:chgData name="Jennie Kerwin" userId="89cc6116eb6c0dac" providerId="LiveId" clId="{D1210D89-992E-4FF2-95CE-A65EA9B85613}" dt="2020-03-26T08:09:33.982" v="75" actId="1076"/>
        <pc:sldMkLst>
          <pc:docMk/>
          <pc:sldMk cId="3208674354" sldId="318"/>
        </pc:sldMkLst>
        <pc:spChg chg="mod">
          <ac:chgData name="Jennie Kerwin" userId="89cc6116eb6c0dac" providerId="LiveId" clId="{D1210D89-992E-4FF2-95CE-A65EA9B85613}" dt="2020-03-26T08:04:44.526" v="26" actId="6549"/>
          <ac:spMkLst>
            <pc:docMk/>
            <pc:sldMk cId="3208674354" sldId="318"/>
            <ac:spMk id="12" creationId="{B69677ED-5C54-4353-B94F-C526DD00205C}"/>
          </ac:spMkLst>
        </pc:spChg>
        <pc:grpChg chg="mod">
          <ac:chgData name="Jennie Kerwin" userId="89cc6116eb6c0dac" providerId="LiveId" clId="{D1210D89-992E-4FF2-95CE-A65EA9B85613}" dt="2020-03-26T08:09:22.482" v="73" actId="1076"/>
          <ac:grpSpMkLst>
            <pc:docMk/>
            <pc:sldMk cId="3208674354" sldId="318"/>
            <ac:grpSpMk id="16" creationId="{8BCC8D0E-23B6-41D4-B42F-5899310C71B1}"/>
          </ac:grpSpMkLst>
        </pc:grpChg>
        <pc:picChg chg="mod">
          <ac:chgData name="Jennie Kerwin" userId="89cc6116eb6c0dac" providerId="LiveId" clId="{D1210D89-992E-4FF2-95CE-A65EA9B85613}" dt="2020-03-26T08:09:33.982" v="75" actId="1076"/>
          <ac:picMkLst>
            <pc:docMk/>
            <pc:sldMk cId="3208674354" sldId="318"/>
            <ac:picMk id="14" creationId="{01D9618A-551E-4DF2-BD01-957F50B6CFDE}"/>
          </ac:picMkLst>
        </pc:picChg>
        <pc:picChg chg="mod">
          <ac:chgData name="Jennie Kerwin" userId="89cc6116eb6c0dac" providerId="LiveId" clId="{D1210D89-992E-4FF2-95CE-A65EA9B85613}" dt="2020-03-26T08:09:27.851" v="74" actId="1076"/>
          <ac:picMkLst>
            <pc:docMk/>
            <pc:sldMk cId="3208674354" sldId="318"/>
            <ac:picMk id="18" creationId="{97EB39FE-3449-4D14-8FDA-062CA2C6C15C}"/>
          </ac:picMkLst>
        </pc:picChg>
      </pc:sldChg>
      <pc:sldChg chg="del">
        <pc:chgData name="Jennie Kerwin" userId="89cc6116eb6c0dac" providerId="LiveId" clId="{D1210D89-992E-4FF2-95CE-A65EA9B85613}" dt="2020-03-26T08:05:12.442" v="30" actId="2696"/>
        <pc:sldMkLst>
          <pc:docMk/>
          <pc:sldMk cId="2701907965" sldId="319"/>
        </pc:sldMkLst>
      </pc:sldChg>
      <pc:sldChg chg="del">
        <pc:chgData name="Jennie Kerwin" userId="89cc6116eb6c0dac" providerId="LiveId" clId="{D1210D89-992E-4FF2-95CE-A65EA9B85613}" dt="2020-03-26T08:05:20.868" v="32" actId="2696"/>
        <pc:sldMkLst>
          <pc:docMk/>
          <pc:sldMk cId="652468082" sldId="320"/>
        </pc:sldMkLst>
      </pc:sldChg>
      <pc:sldChg chg="del">
        <pc:chgData name="Jennie Kerwin" userId="89cc6116eb6c0dac" providerId="LiveId" clId="{D1210D89-992E-4FF2-95CE-A65EA9B85613}" dt="2020-03-26T08:06:03.670" v="42" actId="2696"/>
        <pc:sldMkLst>
          <pc:docMk/>
          <pc:sldMk cId="2172880629" sldId="321"/>
        </pc:sldMkLst>
      </pc:sldChg>
      <pc:sldChg chg="del">
        <pc:chgData name="Jennie Kerwin" userId="89cc6116eb6c0dac" providerId="LiveId" clId="{D1210D89-992E-4FF2-95CE-A65EA9B85613}" dt="2020-03-26T08:05:21.913" v="33" actId="2696"/>
        <pc:sldMkLst>
          <pc:docMk/>
          <pc:sldMk cId="2761768212" sldId="322"/>
        </pc:sldMkLst>
      </pc:sldChg>
      <pc:sldChg chg="del">
        <pc:chgData name="Jennie Kerwin" userId="89cc6116eb6c0dac" providerId="LiveId" clId="{D1210D89-992E-4FF2-95CE-A65EA9B85613}" dt="2020-03-26T08:05:31.166" v="35" actId="2696"/>
        <pc:sldMkLst>
          <pc:docMk/>
          <pc:sldMk cId="664363554" sldId="323"/>
        </pc:sldMkLst>
      </pc:sldChg>
      <pc:sldChg chg="del">
        <pc:chgData name="Jennie Kerwin" userId="89cc6116eb6c0dac" providerId="LiveId" clId="{D1210D89-992E-4FF2-95CE-A65EA9B85613}" dt="2020-03-26T08:05:34.412" v="36" actId="2696"/>
        <pc:sldMkLst>
          <pc:docMk/>
          <pc:sldMk cId="1875637265" sldId="324"/>
        </pc:sldMkLst>
      </pc:sldChg>
      <pc:sldChg chg="del">
        <pc:chgData name="Jennie Kerwin" userId="89cc6116eb6c0dac" providerId="LiveId" clId="{D1210D89-992E-4FF2-95CE-A65EA9B85613}" dt="2020-03-26T08:06:06.011" v="43" actId="2696"/>
        <pc:sldMkLst>
          <pc:docMk/>
          <pc:sldMk cId="1604028775" sldId="325"/>
        </pc:sldMkLst>
      </pc:sldChg>
      <pc:sldChg chg="del">
        <pc:chgData name="Jennie Kerwin" userId="89cc6116eb6c0dac" providerId="LiveId" clId="{D1210D89-992E-4FF2-95CE-A65EA9B85613}" dt="2020-03-26T08:03:16.239" v="5" actId="2696"/>
        <pc:sldMkLst>
          <pc:docMk/>
          <pc:sldMk cId="3894574195" sldId="326"/>
        </pc:sldMkLst>
      </pc:sldChg>
      <pc:sldChg chg="del">
        <pc:chgData name="Jennie Kerwin" userId="89cc6116eb6c0dac" providerId="LiveId" clId="{D1210D89-992E-4FF2-95CE-A65EA9B85613}" dt="2020-03-26T08:03:15.615" v="4" actId="2696"/>
        <pc:sldMkLst>
          <pc:docMk/>
          <pc:sldMk cId="600186800" sldId="327"/>
        </pc:sldMkLst>
      </pc:sldChg>
      <pc:sldChg chg="del">
        <pc:chgData name="Jennie Kerwin" userId="89cc6116eb6c0dac" providerId="LiveId" clId="{D1210D89-992E-4FF2-95CE-A65EA9B85613}" dt="2020-03-26T08:03:16.878" v="6" actId="2696"/>
        <pc:sldMkLst>
          <pc:docMk/>
          <pc:sldMk cId="3899278107" sldId="328"/>
        </pc:sldMkLst>
      </pc:sldChg>
      <pc:sldChg chg="del">
        <pc:chgData name="Jennie Kerwin" userId="89cc6116eb6c0dac" providerId="LiveId" clId="{D1210D89-992E-4FF2-95CE-A65EA9B85613}" dt="2020-03-26T08:03:14.975" v="3" actId="2696"/>
        <pc:sldMkLst>
          <pc:docMk/>
          <pc:sldMk cId="305725024" sldId="329"/>
        </pc:sldMkLst>
      </pc:sldChg>
      <pc:sldChg chg="del">
        <pc:chgData name="Jennie Kerwin" userId="89cc6116eb6c0dac" providerId="LiveId" clId="{D1210D89-992E-4FF2-95CE-A65EA9B85613}" dt="2020-03-26T08:03:28.331" v="12" actId="2696"/>
        <pc:sldMkLst>
          <pc:docMk/>
          <pc:sldMk cId="636956841" sldId="330"/>
        </pc:sldMkLst>
      </pc:sldChg>
      <pc:sldChg chg="del">
        <pc:chgData name="Jennie Kerwin" userId="89cc6116eb6c0dac" providerId="LiveId" clId="{D1210D89-992E-4FF2-95CE-A65EA9B85613}" dt="2020-03-26T08:03:20.499" v="9" actId="2696"/>
        <pc:sldMkLst>
          <pc:docMk/>
          <pc:sldMk cId="2676685552" sldId="331"/>
        </pc:sldMkLst>
      </pc:sldChg>
      <pc:sldChg chg="del">
        <pc:chgData name="Jennie Kerwin" userId="89cc6116eb6c0dac" providerId="LiveId" clId="{D1210D89-992E-4FF2-95CE-A65EA9B85613}" dt="2020-03-26T08:03:23.619" v="11" actId="2696"/>
        <pc:sldMkLst>
          <pc:docMk/>
          <pc:sldMk cId="3106093973" sldId="332"/>
        </pc:sldMkLst>
      </pc:sldChg>
      <pc:sldChg chg="del">
        <pc:chgData name="Jennie Kerwin" userId="89cc6116eb6c0dac" providerId="LiveId" clId="{D1210D89-992E-4FF2-95CE-A65EA9B85613}" dt="2020-03-26T08:03:21.247" v="10" actId="2696"/>
        <pc:sldMkLst>
          <pc:docMk/>
          <pc:sldMk cId="2428020317" sldId="333"/>
        </pc:sldMkLst>
      </pc:sldChg>
      <pc:sldChg chg="modSp">
        <pc:chgData name="Jennie Kerwin" userId="89cc6116eb6c0dac" providerId="LiveId" clId="{D1210D89-992E-4FF2-95CE-A65EA9B85613}" dt="2020-03-26T08:03:44.746" v="14" actId="6549"/>
        <pc:sldMkLst>
          <pc:docMk/>
          <pc:sldMk cId="2767011440" sldId="335"/>
        </pc:sldMkLst>
        <pc:spChg chg="mod">
          <ac:chgData name="Jennie Kerwin" userId="89cc6116eb6c0dac" providerId="LiveId" clId="{D1210D89-992E-4FF2-95CE-A65EA9B85613}" dt="2020-03-26T08:03:44.746" v="14" actId="6549"/>
          <ac:spMkLst>
            <pc:docMk/>
            <pc:sldMk cId="2767011440" sldId="335"/>
            <ac:spMk id="12" creationId="{B69677ED-5C54-4353-B94F-C526DD00205C}"/>
          </ac:spMkLst>
        </pc:spChg>
      </pc:sldChg>
      <pc:sldChg chg="modSp">
        <pc:chgData name="Jennie Kerwin" userId="89cc6116eb6c0dac" providerId="LiveId" clId="{D1210D89-992E-4FF2-95CE-A65EA9B85613}" dt="2020-03-26T08:03:34.697" v="13" actId="6549"/>
        <pc:sldMkLst>
          <pc:docMk/>
          <pc:sldMk cId="3129458945" sldId="336"/>
        </pc:sldMkLst>
        <pc:spChg chg="mod">
          <ac:chgData name="Jennie Kerwin" userId="89cc6116eb6c0dac" providerId="LiveId" clId="{D1210D89-992E-4FF2-95CE-A65EA9B85613}" dt="2020-03-26T08:03:34.697" v="13" actId="6549"/>
          <ac:spMkLst>
            <pc:docMk/>
            <pc:sldMk cId="3129458945" sldId="336"/>
            <ac:spMk id="12" creationId="{B69677ED-5C54-4353-B94F-C526DD00205C}"/>
          </ac:spMkLst>
        </pc:spChg>
      </pc:sldChg>
      <pc:sldChg chg="del">
        <pc:chgData name="Jennie Kerwin" userId="89cc6116eb6c0dac" providerId="LiveId" clId="{D1210D89-992E-4FF2-95CE-A65EA9B85613}" dt="2020-03-26T08:04:25.083" v="20" actId="2696"/>
        <pc:sldMkLst>
          <pc:docMk/>
          <pc:sldMk cId="3331534002" sldId="338"/>
        </pc:sldMkLst>
      </pc:sldChg>
      <pc:sldChg chg="del">
        <pc:chgData name="Jennie Kerwin" userId="89cc6116eb6c0dac" providerId="LiveId" clId="{D1210D89-992E-4FF2-95CE-A65EA9B85613}" dt="2020-03-26T08:04:23.991" v="19" actId="2696"/>
        <pc:sldMkLst>
          <pc:docMk/>
          <pc:sldMk cId="1974500387" sldId="339"/>
        </pc:sldMkLst>
      </pc:sldChg>
      <pc:sldChg chg="del">
        <pc:chgData name="Jennie Kerwin" userId="89cc6116eb6c0dac" providerId="LiveId" clId="{D1210D89-992E-4FF2-95CE-A65EA9B85613}" dt="2020-03-26T08:04:26.597" v="22" actId="2696"/>
        <pc:sldMkLst>
          <pc:docMk/>
          <pc:sldMk cId="590817807" sldId="343"/>
        </pc:sldMkLst>
      </pc:sldChg>
      <pc:sldChg chg="del">
        <pc:chgData name="Jennie Kerwin" userId="89cc6116eb6c0dac" providerId="LiveId" clId="{D1210D89-992E-4FF2-95CE-A65EA9B85613}" dt="2020-03-26T08:04:25.707" v="21" actId="2696"/>
        <pc:sldMkLst>
          <pc:docMk/>
          <pc:sldMk cId="3053623085" sldId="344"/>
        </pc:sldMkLst>
      </pc:sldChg>
      <pc:sldChg chg="modSp modNotesTx">
        <pc:chgData name="Jennie Kerwin" userId="89cc6116eb6c0dac" providerId="LiveId" clId="{D1210D89-992E-4FF2-95CE-A65EA9B85613}" dt="2020-03-26T08:04:39.424" v="25" actId="6549"/>
        <pc:sldMkLst>
          <pc:docMk/>
          <pc:sldMk cId="3951722425" sldId="345"/>
        </pc:sldMkLst>
        <pc:spChg chg="mod">
          <ac:chgData name="Jennie Kerwin" userId="89cc6116eb6c0dac" providerId="LiveId" clId="{D1210D89-992E-4FF2-95CE-A65EA9B85613}" dt="2020-03-26T08:04:36.115" v="24" actId="6549"/>
          <ac:spMkLst>
            <pc:docMk/>
            <pc:sldMk cId="3951722425" sldId="345"/>
            <ac:spMk id="12" creationId="{B69677ED-5C54-4353-B94F-C526DD00205C}"/>
          </ac:spMkLst>
        </pc:spChg>
      </pc:sldChg>
      <pc:sldChg chg="del">
        <pc:chgData name="Jennie Kerwin" userId="89cc6116eb6c0dac" providerId="LiveId" clId="{D1210D89-992E-4FF2-95CE-A65EA9B85613}" dt="2020-03-26T08:04:27.549" v="23" actId="2696"/>
        <pc:sldMkLst>
          <pc:docMk/>
          <pc:sldMk cId="994890173" sldId="346"/>
        </pc:sldMkLst>
      </pc:sldChg>
      <pc:sldChg chg="del">
        <pc:chgData name="Jennie Kerwin" userId="89cc6116eb6c0dac" providerId="LiveId" clId="{D1210D89-992E-4FF2-95CE-A65EA9B85613}" dt="2020-03-26T08:05:11.647" v="29" actId="2696"/>
        <pc:sldMkLst>
          <pc:docMk/>
          <pc:sldMk cId="127567365" sldId="347"/>
        </pc:sldMkLst>
      </pc:sldChg>
      <pc:sldChg chg="modSp">
        <pc:chgData name="Jennie Kerwin" userId="89cc6116eb6c0dac" providerId="LiveId" clId="{D1210D89-992E-4FF2-95CE-A65EA9B85613}" dt="2020-03-26T08:07:24.512" v="66" actId="20577"/>
        <pc:sldMkLst>
          <pc:docMk/>
          <pc:sldMk cId="3607850007" sldId="348"/>
        </pc:sldMkLst>
        <pc:spChg chg="mod">
          <ac:chgData name="Jennie Kerwin" userId="89cc6116eb6c0dac" providerId="LiveId" clId="{D1210D89-992E-4FF2-95CE-A65EA9B85613}" dt="2020-03-26T08:07:24.512" v="66" actId="20577"/>
          <ac:spMkLst>
            <pc:docMk/>
            <pc:sldMk cId="3607850007" sldId="348"/>
            <ac:spMk id="12" creationId="{B69677ED-5C54-4353-B94F-C526DD00205C}"/>
          </ac:spMkLst>
        </pc:spChg>
      </pc:sldChg>
      <pc:sldChg chg="modSp">
        <pc:chgData name="Jennie Kerwin" userId="89cc6116eb6c0dac" providerId="LiveId" clId="{D1210D89-992E-4FF2-95CE-A65EA9B85613}" dt="2020-03-26T08:04:49.940" v="27" actId="6549"/>
        <pc:sldMkLst>
          <pc:docMk/>
          <pc:sldMk cId="1516383187" sldId="349"/>
        </pc:sldMkLst>
        <pc:spChg chg="mod">
          <ac:chgData name="Jennie Kerwin" userId="89cc6116eb6c0dac" providerId="LiveId" clId="{D1210D89-992E-4FF2-95CE-A65EA9B85613}" dt="2020-03-26T08:04:49.940" v="27" actId="6549"/>
          <ac:spMkLst>
            <pc:docMk/>
            <pc:sldMk cId="1516383187" sldId="349"/>
            <ac:spMk id="12" creationId="{B69677ED-5C54-4353-B94F-C526DD00205C}"/>
          </ac:spMkLst>
        </pc:spChg>
      </pc:sldChg>
      <pc:sldChg chg="modSp del">
        <pc:chgData name="Jennie Kerwin" userId="89cc6116eb6c0dac" providerId="LiveId" clId="{D1210D89-992E-4FF2-95CE-A65EA9B85613}" dt="2020-03-26T08:08:28.256" v="69" actId="2696"/>
        <pc:sldMkLst>
          <pc:docMk/>
          <pc:sldMk cId="130646864" sldId="352"/>
        </pc:sldMkLst>
        <pc:spChg chg="mod">
          <ac:chgData name="Jennie Kerwin" userId="89cc6116eb6c0dac" providerId="LiveId" clId="{D1210D89-992E-4FF2-95CE-A65EA9B85613}" dt="2020-03-26T08:07:08.112" v="63" actId="6549"/>
          <ac:spMkLst>
            <pc:docMk/>
            <pc:sldMk cId="130646864" sldId="352"/>
            <ac:spMk id="12" creationId="{B69677ED-5C54-4353-B94F-C526DD00205C}"/>
          </ac:spMkLst>
        </pc:spChg>
      </pc:sldChg>
      <pc:sldChg chg="del">
        <pc:chgData name="Jennie Kerwin" userId="89cc6116eb6c0dac" providerId="LiveId" clId="{D1210D89-992E-4FF2-95CE-A65EA9B85613}" dt="2020-03-26T08:05:36.457" v="39" actId="2696"/>
        <pc:sldMkLst>
          <pc:docMk/>
          <pc:sldMk cId="3993146661" sldId="353"/>
        </pc:sldMkLst>
      </pc:sldChg>
      <pc:sldChg chg="del">
        <pc:chgData name="Jennie Kerwin" userId="89cc6116eb6c0dac" providerId="LiveId" clId="{D1210D89-992E-4FF2-95CE-A65EA9B85613}" dt="2020-03-26T08:05:35.067" v="37" actId="2696"/>
        <pc:sldMkLst>
          <pc:docMk/>
          <pc:sldMk cId="1903081220" sldId="354"/>
        </pc:sldMkLst>
      </pc:sldChg>
      <pc:sldChg chg="modSp del">
        <pc:chgData name="Jennie Kerwin" userId="89cc6116eb6c0dac" providerId="LiveId" clId="{D1210D89-992E-4FF2-95CE-A65EA9B85613}" dt="2020-03-26T08:08:32.205" v="71" actId="2696"/>
        <pc:sldMkLst>
          <pc:docMk/>
          <pc:sldMk cId="460561179" sldId="355"/>
        </pc:sldMkLst>
        <pc:spChg chg="mod">
          <ac:chgData name="Jennie Kerwin" userId="89cc6116eb6c0dac" providerId="LiveId" clId="{D1210D89-992E-4FF2-95CE-A65EA9B85613}" dt="2020-03-26T08:07:19.893" v="64" actId="6549"/>
          <ac:spMkLst>
            <pc:docMk/>
            <pc:sldMk cId="460561179" sldId="355"/>
            <ac:spMk id="12" creationId="{B69677ED-5C54-4353-B94F-C526DD00205C}"/>
          </ac:spMkLst>
        </pc:spChg>
      </pc:sldChg>
      <pc:sldChg chg="del">
        <pc:chgData name="Jennie Kerwin" userId="89cc6116eb6c0dac" providerId="LiveId" clId="{D1210D89-992E-4FF2-95CE-A65EA9B85613}" dt="2020-03-26T08:05:35.708" v="38" actId="2696"/>
        <pc:sldMkLst>
          <pc:docMk/>
          <pc:sldMk cId="1701709952" sldId="356"/>
        </pc:sldMkLst>
      </pc:sldChg>
      <pc:sldChg chg="modSp del">
        <pc:chgData name="Jennie Kerwin" userId="89cc6116eb6c0dac" providerId="LiveId" clId="{D1210D89-992E-4FF2-95CE-A65EA9B85613}" dt="2020-03-26T08:08:24.558" v="67" actId="2696"/>
        <pc:sldMkLst>
          <pc:docMk/>
          <pc:sldMk cId="405128600" sldId="357"/>
        </pc:sldMkLst>
        <pc:spChg chg="mod">
          <ac:chgData name="Jennie Kerwin" userId="89cc6116eb6c0dac" providerId="LiveId" clId="{D1210D89-992E-4FF2-95CE-A65EA9B85613}" dt="2020-03-26T08:06:54.397" v="61" actId="6549"/>
          <ac:spMkLst>
            <pc:docMk/>
            <pc:sldMk cId="405128600" sldId="357"/>
            <ac:spMk id="12" creationId="{B69677ED-5C54-4353-B94F-C526DD00205C}"/>
          </ac:spMkLst>
        </pc:spChg>
      </pc:sldChg>
      <pc:sldChg chg="modSp del">
        <pc:chgData name="Jennie Kerwin" userId="89cc6116eb6c0dac" providerId="LiveId" clId="{D1210D89-992E-4FF2-95CE-A65EA9B85613}" dt="2020-03-26T08:08:29.145" v="70" actId="2696"/>
        <pc:sldMkLst>
          <pc:docMk/>
          <pc:sldMk cId="3220839787" sldId="358"/>
        </pc:sldMkLst>
        <pc:spChg chg="mod">
          <ac:chgData name="Jennie Kerwin" userId="89cc6116eb6c0dac" providerId="LiveId" clId="{D1210D89-992E-4FF2-95CE-A65EA9B85613}" dt="2020-03-26T08:07:00.560" v="62" actId="6549"/>
          <ac:spMkLst>
            <pc:docMk/>
            <pc:sldMk cId="3220839787" sldId="358"/>
            <ac:spMk id="12" creationId="{B69677ED-5C54-4353-B94F-C526DD00205C}"/>
          </ac:spMkLst>
        </pc:spChg>
      </pc:sldChg>
      <pc:sldChg chg="modSp del">
        <pc:chgData name="Jennie Kerwin" userId="89cc6116eb6c0dac" providerId="LiveId" clId="{D1210D89-992E-4FF2-95CE-A65EA9B85613}" dt="2020-03-26T08:08:25.322" v="68" actId="2696"/>
        <pc:sldMkLst>
          <pc:docMk/>
          <pc:sldMk cId="1625399315" sldId="359"/>
        </pc:sldMkLst>
        <pc:spChg chg="mod">
          <ac:chgData name="Jennie Kerwin" userId="89cc6116eb6c0dac" providerId="LiveId" clId="{D1210D89-992E-4FF2-95CE-A65EA9B85613}" dt="2020-03-26T08:06:42.367" v="60" actId="6549"/>
          <ac:spMkLst>
            <pc:docMk/>
            <pc:sldMk cId="1625399315" sldId="359"/>
            <ac:spMk id="12" creationId="{B69677ED-5C54-4353-B94F-C526DD00205C}"/>
          </ac:spMkLst>
        </pc:spChg>
      </pc:sldChg>
      <pc:sldChg chg="del">
        <pc:chgData name="Jennie Kerwin" userId="89cc6116eb6c0dac" providerId="LiveId" clId="{D1210D89-992E-4FF2-95CE-A65EA9B85613}" dt="2020-03-26T08:06:02.391" v="40" actId="2696"/>
        <pc:sldMkLst>
          <pc:docMk/>
          <pc:sldMk cId="2591364287" sldId="360"/>
        </pc:sldMkLst>
      </pc:sldChg>
      <pc:sldChg chg="del">
        <pc:chgData name="Jennie Kerwin" userId="89cc6116eb6c0dac" providerId="LiveId" clId="{D1210D89-992E-4FF2-95CE-A65EA9B85613}" dt="2020-03-26T08:06:08.960" v="46" actId="2696"/>
        <pc:sldMkLst>
          <pc:docMk/>
          <pc:sldMk cId="2620495658" sldId="361"/>
        </pc:sldMkLst>
      </pc:sldChg>
      <pc:sldChg chg="del">
        <pc:chgData name="Jennie Kerwin" userId="89cc6116eb6c0dac" providerId="LiveId" clId="{D1210D89-992E-4FF2-95CE-A65EA9B85613}" dt="2020-03-26T08:06:02.999" v="41" actId="2696"/>
        <pc:sldMkLst>
          <pc:docMk/>
          <pc:sldMk cId="1689280627" sldId="362"/>
        </pc:sldMkLst>
      </pc:sldChg>
      <pc:sldMasterChg chg="del delSldLayout">
        <pc:chgData name="Jennie Kerwin" userId="89cc6116eb6c0dac" providerId="LiveId" clId="{D1210D89-992E-4FF2-95CE-A65EA9B85613}" dt="2020-03-26T08:06:08.991" v="59" actId="2696"/>
        <pc:sldMasterMkLst>
          <pc:docMk/>
          <pc:sldMasterMk cId="4128276126" sldId="2147483660"/>
        </pc:sldMasterMkLst>
        <pc:sldLayoutChg chg="del">
          <pc:chgData name="Jennie Kerwin" userId="89cc6116eb6c0dac" providerId="LiveId" clId="{D1210D89-992E-4FF2-95CE-A65EA9B85613}" dt="2020-03-26T08:06:08.960" v="47" actId="2696"/>
          <pc:sldLayoutMkLst>
            <pc:docMk/>
            <pc:sldMasterMk cId="4128276126" sldId="2147483660"/>
            <pc:sldLayoutMk cId="1618754010" sldId="2147483661"/>
          </pc:sldLayoutMkLst>
        </pc:sldLayoutChg>
        <pc:sldLayoutChg chg="del">
          <pc:chgData name="Jennie Kerwin" userId="89cc6116eb6c0dac" providerId="LiveId" clId="{D1210D89-992E-4FF2-95CE-A65EA9B85613}" dt="2020-03-26T08:06:08.960" v="48" actId="2696"/>
          <pc:sldLayoutMkLst>
            <pc:docMk/>
            <pc:sldMasterMk cId="4128276126" sldId="2147483660"/>
            <pc:sldLayoutMk cId="3763184732" sldId="2147483662"/>
          </pc:sldLayoutMkLst>
        </pc:sldLayoutChg>
        <pc:sldLayoutChg chg="del">
          <pc:chgData name="Jennie Kerwin" userId="89cc6116eb6c0dac" providerId="LiveId" clId="{D1210D89-992E-4FF2-95CE-A65EA9B85613}" dt="2020-03-26T08:06:08.960" v="49" actId="2696"/>
          <pc:sldLayoutMkLst>
            <pc:docMk/>
            <pc:sldMasterMk cId="4128276126" sldId="2147483660"/>
            <pc:sldLayoutMk cId="3391776173" sldId="2147483663"/>
          </pc:sldLayoutMkLst>
        </pc:sldLayoutChg>
        <pc:sldLayoutChg chg="del">
          <pc:chgData name="Jennie Kerwin" userId="89cc6116eb6c0dac" providerId="LiveId" clId="{D1210D89-992E-4FF2-95CE-A65EA9B85613}" dt="2020-03-26T08:06:08.975" v="50" actId="2696"/>
          <pc:sldLayoutMkLst>
            <pc:docMk/>
            <pc:sldMasterMk cId="4128276126" sldId="2147483660"/>
            <pc:sldLayoutMk cId="686770533" sldId="2147483664"/>
          </pc:sldLayoutMkLst>
        </pc:sldLayoutChg>
        <pc:sldLayoutChg chg="del">
          <pc:chgData name="Jennie Kerwin" userId="89cc6116eb6c0dac" providerId="LiveId" clId="{D1210D89-992E-4FF2-95CE-A65EA9B85613}" dt="2020-03-26T08:06:08.975" v="51" actId="2696"/>
          <pc:sldLayoutMkLst>
            <pc:docMk/>
            <pc:sldMasterMk cId="4128276126" sldId="2147483660"/>
            <pc:sldLayoutMk cId="3882469128" sldId="2147483665"/>
          </pc:sldLayoutMkLst>
        </pc:sldLayoutChg>
        <pc:sldLayoutChg chg="del">
          <pc:chgData name="Jennie Kerwin" userId="89cc6116eb6c0dac" providerId="LiveId" clId="{D1210D89-992E-4FF2-95CE-A65EA9B85613}" dt="2020-03-26T08:06:08.975" v="52" actId="2696"/>
          <pc:sldLayoutMkLst>
            <pc:docMk/>
            <pc:sldMasterMk cId="4128276126" sldId="2147483660"/>
            <pc:sldLayoutMk cId="766172560" sldId="2147483666"/>
          </pc:sldLayoutMkLst>
        </pc:sldLayoutChg>
        <pc:sldLayoutChg chg="del">
          <pc:chgData name="Jennie Kerwin" userId="89cc6116eb6c0dac" providerId="LiveId" clId="{D1210D89-992E-4FF2-95CE-A65EA9B85613}" dt="2020-03-26T08:06:08.975" v="53" actId="2696"/>
          <pc:sldLayoutMkLst>
            <pc:docMk/>
            <pc:sldMasterMk cId="4128276126" sldId="2147483660"/>
            <pc:sldLayoutMk cId="3848032043" sldId="2147483667"/>
          </pc:sldLayoutMkLst>
        </pc:sldLayoutChg>
        <pc:sldLayoutChg chg="del">
          <pc:chgData name="Jennie Kerwin" userId="89cc6116eb6c0dac" providerId="LiveId" clId="{D1210D89-992E-4FF2-95CE-A65EA9B85613}" dt="2020-03-26T08:06:08.975" v="54" actId="2696"/>
          <pc:sldLayoutMkLst>
            <pc:docMk/>
            <pc:sldMasterMk cId="4128276126" sldId="2147483660"/>
            <pc:sldLayoutMk cId="686641925" sldId="2147483668"/>
          </pc:sldLayoutMkLst>
        </pc:sldLayoutChg>
        <pc:sldLayoutChg chg="del">
          <pc:chgData name="Jennie Kerwin" userId="89cc6116eb6c0dac" providerId="LiveId" clId="{D1210D89-992E-4FF2-95CE-A65EA9B85613}" dt="2020-03-26T08:06:08.975" v="55" actId="2696"/>
          <pc:sldLayoutMkLst>
            <pc:docMk/>
            <pc:sldMasterMk cId="4128276126" sldId="2147483660"/>
            <pc:sldLayoutMk cId="3111712868" sldId="2147483669"/>
          </pc:sldLayoutMkLst>
        </pc:sldLayoutChg>
        <pc:sldLayoutChg chg="del">
          <pc:chgData name="Jennie Kerwin" userId="89cc6116eb6c0dac" providerId="LiveId" clId="{D1210D89-992E-4FF2-95CE-A65EA9B85613}" dt="2020-03-26T08:06:08.975" v="56" actId="2696"/>
          <pc:sldLayoutMkLst>
            <pc:docMk/>
            <pc:sldMasterMk cId="4128276126" sldId="2147483660"/>
            <pc:sldLayoutMk cId="2211625217" sldId="2147483670"/>
          </pc:sldLayoutMkLst>
        </pc:sldLayoutChg>
        <pc:sldLayoutChg chg="del">
          <pc:chgData name="Jennie Kerwin" userId="89cc6116eb6c0dac" providerId="LiveId" clId="{D1210D89-992E-4FF2-95CE-A65EA9B85613}" dt="2020-03-26T08:06:08.975" v="57" actId="2696"/>
          <pc:sldLayoutMkLst>
            <pc:docMk/>
            <pc:sldMasterMk cId="4128276126" sldId="2147483660"/>
            <pc:sldLayoutMk cId="3077515848" sldId="2147483671"/>
          </pc:sldLayoutMkLst>
        </pc:sldLayoutChg>
        <pc:sldLayoutChg chg="del">
          <pc:chgData name="Jennie Kerwin" userId="89cc6116eb6c0dac" providerId="LiveId" clId="{D1210D89-992E-4FF2-95CE-A65EA9B85613}" dt="2020-03-26T08:06:08.975" v="58" actId="2696"/>
          <pc:sldLayoutMkLst>
            <pc:docMk/>
            <pc:sldMasterMk cId="4128276126" sldId="2147483660"/>
            <pc:sldLayoutMk cId="842140857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36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3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1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54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04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2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66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1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3-digit numbers by 1-digit numbers.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2771B-E88B-4B78-8609-D8805DD27F41}"/>
              </a:ext>
            </a:extLst>
          </p:cNvPr>
          <p:cNvSpPr txBox="1"/>
          <p:nvPr/>
        </p:nvSpPr>
        <p:spPr>
          <a:xfrm>
            <a:off x="3204548" y="3009051"/>
            <a:ext cx="348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ysClr val="windowText" lastClr="000000"/>
                </a:solidFill>
                <a:latin typeface="Calibri" panose="020F0502020204030204"/>
              </a:rPr>
              <a:t>3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sysClr val="windowText" lastClr="000000"/>
                </a:solidFill>
                <a:latin typeface="Calibri" panose="020F0502020204030204"/>
              </a:rPr>
              <a:t>5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sysClr val="windowText" lastClr="000000"/>
                </a:solidFill>
                <a:latin typeface="Calibri" panose="020F0502020204030204"/>
              </a:rPr>
              <a:t>6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C39780-5351-4B79-A32E-F4A132A23879}"/>
              </a:ext>
            </a:extLst>
          </p:cNvPr>
          <p:cNvCxnSpPr/>
          <p:nvPr/>
        </p:nvCxnSpPr>
        <p:spPr>
          <a:xfrm flipV="1">
            <a:off x="3780613" y="300905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A6E706-D857-4B3E-9B57-E832EED7DAA8}"/>
              </a:ext>
            </a:extLst>
          </p:cNvPr>
          <p:cNvCxnSpPr>
            <a:cxnSpLocks/>
          </p:cNvCxnSpPr>
          <p:nvPr/>
        </p:nvCxnSpPr>
        <p:spPr>
          <a:xfrm>
            <a:off x="3780613" y="3009051"/>
            <a:ext cx="2163690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10">
            <a:extLst>
              <a:ext uri="{FF2B5EF4-FFF2-40B4-BE49-F238E27FC236}">
                <a16:creationId xmlns:a16="http://schemas.microsoft.com/office/drawing/2014/main" id="{EC4EC5AF-485A-4880-966C-2D0E6C9537CC}"/>
              </a:ext>
            </a:extLst>
          </p:cNvPr>
          <p:cNvSpPr txBox="1"/>
          <p:nvPr/>
        </p:nvSpPr>
        <p:spPr>
          <a:xfrm>
            <a:off x="1600200" y="2024393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546 ÷ 3 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CBC7B19D-5451-46D1-904D-DC206582AA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879.41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1623" y="1220699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76551972-7C0A-45A0-BC84-E2D21CB754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46" end="1630.129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1623" y="2024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9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3-digit numbers by 1-digit numbers.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25BFB13-B4DE-4A7F-BF04-A5959F2296F7}"/>
              </a:ext>
            </a:extLst>
          </p:cNvPr>
          <p:cNvSpPr/>
          <p:nvPr/>
        </p:nvSpPr>
        <p:spPr>
          <a:xfrm>
            <a:off x="6237890" y="812292"/>
            <a:ext cx="2404298" cy="1015663"/>
          </a:xfrm>
          <a:prstGeom prst="wedgeRoundRectCallout">
            <a:avLst>
              <a:gd name="adj1" fmla="val -40376"/>
              <a:gd name="adj2" fmla="val 7346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are going to move a sticky note along to hide and reveal each column in turn.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1A06FA2F-C10A-45AC-A1CB-FF365D8F7548}"/>
              </a:ext>
            </a:extLst>
          </p:cNvPr>
          <p:cNvSpPr txBox="1"/>
          <p:nvPr/>
        </p:nvSpPr>
        <p:spPr>
          <a:xfrm>
            <a:off x="3667588" y="3188339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B5BB2E-0F53-43F3-8BCA-00A8ED1DB6B2}"/>
              </a:ext>
            </a:extLst>
          </p:cNvPr>
          <p:cNvCxnSpPr/>
          <p:nvPr/>
        </p:nvCxnSpPr>
        <p:spPr>
          <a:xfrm flipV="1">
            <a:off x="4243653" y="3188339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E9356-01C5-4EE2-862C-4C7E043E1446}"/>
              </a:ext>
            </a:extLst>
          </p:cNvPr>
          <p:cNvSpPr/>
          <p:nvPr/>
        </p:nvSpPr>
        <p:spPr>
          <a:xfrm>
            <a:off x="5029342" y="3414295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ABF0ED-206C-4DB5-9823-8F6A485068F4}"/>
              </a:ext>
            </a:extLst>
          </p:cNvPr>
          <p:cNvCxnSpPr>
            <a:cxnSpLocks/>
          </p:cNvCxnSpPr>
          <p:nvPr/>
        </p:nvCxnSpPr>
        <p:spPr>
          <a:xfrm>
            <a:off x="4243653" y="3188339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4" name="TextBox 11">
            <a:extLst>
              <a:ext uri="{FF2B5EF4-FFF2-40B4-BE49-F238E27FC236}">
                <a16:creationId xmlns:a16="http://schemas.microsoft.com/office/drawing/2014/main" id="{6934FF16-7175-4D92-9179-4FBD6349611A}"/>
              </a:ext>
            </a:extLst>
          </p:cNvPr>
          <p:cNvSpPr txBox="1"/>
          <p:nvPr/>
        </p:nvSpPr>
        <p:spPr>
          <a:xfrm>
            <a:off x="4377038" y="229652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3F4191A-56F2-4E63-B3D6-26C15C19BA7C}"/>
              </a:ext>
            </a:extLst>
          </p:cNvPr>
          <p:cNvSpPr txBox="1"/>
          <p:nvPr/>
        </p:nvSpPr>
        <p:spPr>
          <a:xfrm>
            <a:off x="4771797" y="32457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52C4A30-6BB6-412F-94C0-9849610CA2ED}"/>
              </a:ext>
            </a:extLst>
          </p:cNvPr>
          <p:cNvSpPr/>
          <p:nvPr/>
        </p:nvSpPr>
        <p:spPr>
          <a:xfrm>
            <a:off x="1332356" y="1090989"/>
            <a:ext cx="3331780" cy="1015663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  <a:t>1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and 2 left over.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write 1 in the 100s column as we are dividing the 100s, then 2 tens in front of the 10s digit.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6EAD29-3961-4AA1-B178-A240A3ADDD18}"/>
              </a:ext>
            </a:extLst>
          </p:cNvPr>
          <p:cNvGrpSpPr/>
          <p:nvPr/>
        </p:nvGrpSpPr>
        <p:grpSpPr>
          <a:xfrm>
            <a:off x="4725885" y="4624422"/>
            <a:ext cx="2404298" cy="741397"/>
            <a:chOff x="1167141" y="956494"/>
            <a:chExt cx="3205731" cy="83947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E322BE84-5E6B-4A3F-B859-DDDCA8642617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24936"/>
                <a:gd name="adj2" fmla="val -149806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How many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</a:rPr>
                <a:t>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 in 24?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62AC40-12EE-4A99-B27F-EB3B0C440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2E0ED5D-6C13-44A9-9237-D377D2205DB1}"/>
              </a:ext>
            </a:extLst>
          </p:cNvPr>
          <p:cNvSpPr/>
          <p:nvPr/>
        </p:nvSpPr>
        <p:spPr>
          <a:xfrm>
            <a:off x="5624008" y="3414786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89A915-936C-43B7-9F81-7B8A13FAB1EE}"/>
              </a:ext>
            </a:extLst>
          </p:cNvPr>
          <p:cNvGrpSpPr/>
          <p:nvPr/>
        </p:nvGrpSpPr>
        <p:grpSpPr>
          <a:xfrm>
            <a:off x="1707903" y="4605006"/>
            <a:ext cx="2404298" cy="741397"/>
            <a:chOff x="1167141" y="956494"/>
            <a:chExt cx="3205731" cy="839479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55781CF4-4C74-4E10-8814-D1BB77BE1234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62098"/>
                <a:gd name="adj2" fmla="val -14980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How many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</a:rPr>
                <a:t>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 in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</a:rPr>
                <a:t>5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9784EA1-A26E-4503-9F45-984AB56EE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AC807437-4EB8-4355-9974-45AD2EA56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2204" y="321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49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4" grpId="0"/>
      <p:bldP spid="2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1: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3-digit numbers by 1-digit numbers.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6FA2F-C10A-45AC-A1CB-FF365D8F7548}"/>
              </a:ext>
            </a:extLst>
          </p:cNvPr>
          <p:cNvSpPr txBox="1"/>
          <p:nvPr/>
        </p:nvSpPr>
        <p:spPr>
          <a:xfrm>
            <a:off x="3677525" y="3188339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B5BB2E-0F53-43F3-8BCA-00A8ED1DB6B2}"/>
              </a:ext>
            </a:extLst>
          </p:cNvPr>
          <p:cNvCxnSpPr/>
          <p:nvPr/>
        </p:nvCxnSpPr>
        <p:spPr>
          <a:xfrm flipV="1">
            <a:off x="4253590" y="3188339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BF0ED-206C-4DB5-9823-8F6A485068F4}"/>
              </a:ext>
            </a:extLst>
          </p:cNvPr>
          <p:cNvCxnSpPr>
            <a:cxnSpLocks/>
          </p:cNvCxnSpPr>
          <p:nvPr/>
        </p:nvCxnSpPr>
        <p:spPr>
          <a:xfrm>
            <a:off x="4253590" y="3188339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11">
            <a:extLst>
              <a:ext uri="{FF2B5EF4-FFF2-40B4-BE49-F238E27FC236}">
                <a16:creationId xmlns:a16="http://schemas.microsoft.com/office/drawing/2014/main" id="{6934FF16-7175-4D92-9179-4FBD6349611A}"/>
              </a:ext>
            </a:extLst>
          </p:cNvPr>
          <p:cNvSpPr txBox="1"/>
          <p:nvPr/>
        </p:nvSpPr>
        <p:spPr>
          <a:xfrm>
            <a:off x="4355273" y="229652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3F4191A-56F2-4E63-B3D6-26C15C19BA7C}"/>
              </a:ext>
            </a:extLst>
          </p:cNvPr>
          <p:cNvSpPr txBox="1"/>
          <p:nvPr/>
        </p:nvSpPr>
        <p:spPr>
          <a:xfrm>
            <a:off x="4756968" y="323759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52C4A30-6BB6-412F-94C0-9849610CA2ED}"/>
              </a:ext>
            </a:extLst>
          </p:cNvPr>
          <p:cNvSpPr/>
          <p:nvPr/>
        </p:nvSpPr>
        <p:spPr>
          <a:xfrm>
            <a:off x="2702907" y="793631"/>
            <a:ext cx="2595197" cy="1220624"/>
          </a:xfrm>
          <a:prstGeom prst="wedgeRoundRectCallout">
            <a:avLst>
              <a:gd name="adj1" fmla="val 45329"/>
              <a:gd name="adj2" fmla="val 10052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  <a:t>8</a:t>
            </a:r>
            <a:b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We write 8 in the 10s column as we are dividing the 10s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6EAD29-3961-4AA1-B178-A240A3ADDD18}"/>
              </a:ext>
            </a:extLst>
          </p:cNvPr>
          <p:cNvGrpSpPr/>
          <p:nvPr/>
        </p:nvGrpSpPr>
        <p:grpSpPr>
          <a:xfrm>
            <a:off x="5049777" y="4647391"/>
            <a:ext cx="2404298" cy="741397"/>
            <a:chOff x="1167141" y="956494"/>
            <a:chExt cx="3205731" cy="83947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E322BE84-5E6B-4A3F-B859-DDDCA8642617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18543"/>
                <a:gd name="adj2" fmla="val -14980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How many 3s in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</a:rPr>
                <a:t>6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62AC40-12EE-4A99-B27F-EB3B0C440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2E0ED5D-6C13-44A9-9237-D377D2205DB1}"/>
              </a:ext>
            </a:extLst>
          </p:cNvPr>
          <p:cNvSpPr/>
          <p:nvPr/>
        </p:nvSpPr>
        <p:spPr>
          <a:xfrm>
            <a:off x="5495272" y="3414786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E9C0D81-6C93-4358-87C2-AADF4B1B29C3}"/>
              </a:ext>
            </a:extLst>
          </p:cNvPr>
          <p:cNvSpPr txBox="1"/>
          <p:nvPr/>
        </p:nvSpPr>
        <p:spPr>
          <a:xfrm>
            <a:off x="4914008" y="229652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8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1: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3-digit numbers by 1-digit numbers.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6FA2F-C10A-45AC-A1CB-FF365D8F7548}"/>
              </a:ext>
            </a:extLst>
          </p:cNvPr>
          <p:cNvSpPr txBox="1"/>
          <p:nvPr/>
        </p:nvSpPr>
        <p:spPr>
          <a:xfrm>
            <a:off x="3669852" y="3165360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B5BB2E-0F53-43F3-8BCA-00A8ED1DB6B2}"/>
              </a:ext>
            </a:extLst>
          </p:cNvPr>
          <p:cNvCxnSpPr/>
          <p:nvPr/>
        </p:nvCxnSpPr>
        <p:spPr>
          <a:xfrm flipV="1">
            <a:off x="4245917" y="3165360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BF0ED-206C-4DB5-9823-8F6A485068F4}"/>
              </a:ext>
            </a:extLst>
          </p:cNvPr>
          <p:cNvCxnSpPr>
            <a:cxnSpLocks/>
          </p:cNvCxnSpPr>
          <p:nvPr/>
        </p:nvCxnSpPr>
        <p:spPr>
          <a:xfrm>
            <a:off x="4245917" y="3165360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11">
            <a:extLst>
              <a:ext uri="{FF2B5EF4-FFF2-40B4-BE49-F238E27FC236}">
                <a16:creationId xmlns:a16="http://schemas.microsoft.com/office/drawing/2014/main" id="{6934FF16-7175-4D92-9179-4FBD6349611A}"/>
              </a:ext>
            </a:extLst>
          </p:cNvPr>
          <p:cNvSpPr txBox="1"/>
          <p:nvPr/>
        </p:nvSpPr>
        <p:spPr>
          <a:xfrm>
            <a:off x="4315036" y="227354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3F4191A-56F2-4E63-B3D6-26C15C19BA7C}"/>
              </a:ext>
            </a:extLst>
          </p:cNvPr>
          <p:cNvSpPr txBox="1"/>
          <p:nvPr/>
        </p:nvSpPr>
        <p:spPr>
          <a:xfrm>
            <a:off x="4730304" y="325119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52C4A30-6BB6-412F-94C0-9849610CA2ED}"/>
              </a:ext>
            </a:extLst>
          </p:cNvPr>
          <p:cNvSpPr/>
          <p:nvPr/>
        </p:nvSpPr>
        <p:spPr>
          <a:xfrm>
            <a:off x="3207496" y="1159012"/>
            <a:ext cx="3045616" cy="769480"/>
          </a:xfrm>
          <a:prstGeom prst="wedgeRoundRectCallout">
            <a:avLst>
              <a:gd name="adj1" fmla="val 35329"/>
              <a:gd name="adj2" fmla="val 100570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  <a:t>2. We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write 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the 1s column.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4E9C0D81-6C93-4358-87C2-AADF4B1B29C3}"/>
              </a:ext>
            </a:extLst>
          </p:cNvPr>
          <p:cNvSpPr txBox="1"/>
          <p:nvPr/>
        </p:nvSpPr>
        <p:spPr>
          <a:xfrm>
            <a:off x="4903521" y="227354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337B4B36-A47F-4173-88CA-A0B246F24523}"/>
              </a:ext>
            </a:extLst>
          </p:cNvPr>
          <p:cNvSpPr txBox="1"/>
          <p:nvPr/>
        </p:nvSpPr>
        <p:spPr>
          <a:xfrm>
            <a:off x="5553241" y="227354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5923318-B0D7-48D1-9879-BDB879F3C50C}"/>
              </a:ext>
            </a:extLst>
          </p:cNvPr>
          <p:cNvSpPr txBox="1"/>
          <p:nvPr/>
        </p:nvSpPr>
        <p:spPr>
          <a:xfrm>
            <a:off x="1421632" y="481122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answer is 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/>
              </a:rPr>
              <a:t>1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1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3-digit numbers by 1-digit numbers, including where the first digit is less than the divisor.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24B81-25DA-44D1-93AB-A0FCF051A73E}"/>
              </a:ext>
            </a:extLst>
          </p:cNvPr>
          <p:cNvSpPr txBox="1"/>
          <p:nvPr/>
        </p:nvSpPr>
        <p:spPr>
          <a:xfrm>
            <a:off x="685800" y="1318846"/>
            <a:ext cx="349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281 ÷ 6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699CB1-1C88-42F2-81FA-5D7971BC7668}"/>
              </a:ext>
            </a:extLst>
          </p:cNvPr>
          <p:cNvGrpSpPr/>
          <p:nvPr/>
        </p:nvGrpSpPr>
        <p:grpSpPr>
          <a:xfrm>
            <a:off x="3203903" y="1204816"/>
            <a:ext cx="2519768" cy="637440"/>
            <a:chOff x="1167141" y="1074204"/>
            <a:chExt cx="3359691" cy="72176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BFA32E4-8112-4DB8-8257-92B82871F100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Estimate how many 6s are in 281.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7B768D-79BF-4B3E-A8FF-5311F2478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8911" y="1175155"/>
              <a:ext cx="307921" cy="519867"/>
            </a:xfrm>
            <a:prstGeom prst="rect">
              <a:avLst/>
            </a:prstGeom>
          </p:spPr>
        </p:pic>
      </p:grp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599AFA1-1697-4FA9-8252-C375FDE17D84}"/>
              </a:ext>
            </a:extLst>
          </p:cNvPr>
          <p:cNvSpPr/>
          <p:nvPr/>
        </p:nvSpPr>
        <p:spPr>
          <a:xfrm>
            <a:off x="3068515" y="2461270"/>
            <a:ext cx="3006969" cy="1688123"/>
          </a:xfrm>
          <a:prstGeom prst="cloudCallout">
            <a:avLst>
              <a:gd name="adj1" fmla="val -66369"/>
              <a:gd name="adj2" fmla="val -4654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40 × 6 = 240 and</a:t>
            </a:r>
          </a:p>
          <a:p>
            <a:pPr algn="ctr"/>
            <a:r>
              <a:rPr lang="en-GB" sz="1600" b="1" dirty="0">
                <a:solidFill>
                  <a:srgbClr val="253746"/>
                </a:solidFill>
              </a:rPr>
              <a:t>50 × 6 = 300, so the answer must lie between 40 and 50.</a:t>
            </a:r>
          </a:p>
        </p:txBody>
      </p: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C8A25EA6-066C-4D6C-AAD5-859AD9918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0326" y="684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short division to divide 3-digit numbers by 1-digit numbers, including where the first digit is less than the divisor.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23A84-4870-4F65-8996-2C072F9BC3B7}"/>
              </a:ext>
            </a:extLst>
          </p:cNvPr>
          <p:cNvSpPr txBox="1"/>
          <p:nvPr/>
        </p:nvSpPr>
        <p:spPr>
          <a:xfrm>
            <a:off x="3203848" y="2664631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 </a:t>
            </a:r>
            <a:r>
              <a:rPr lang="en-GB" sz="6000" kern="0" spc="600" dirty="0">
                <a:solidFill>
                  <a:prstClr val="black"/>
                </a:solidFill>
              </a:rPr>
              <a:t>28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CEE1C5-445F-41A9-8D9E-BE5C17163B8F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67EA4B-1E31-4071-8D14-8F79597C8DC2}"/>
              </a:ext>
            </a:extLst>
          </p:cNvPr>
          <p:cNvCxnSpPr/>
          <p:nvPr/>
        </p:nvCxnSpPr>
        <p:spPr>
          <a:xfrm>
            <a:off x="3779912" y="2664631"/>
            <a:ext cx="1872208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4BAA86-89CC-4DE6-B10D-0E6E386B9697}"/>
              </a:ext>
            </a:extLst>
          </p:cNvPr>
          <p:cNvSpPr/>
          <p:nvPr/>
        </p:nvSpPr>
        <p:spPr>
          <a:xfrm>
            <a:off x="4240919" y="2924944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0B6C25-8601-463F-A789-C8D6F654CBA0}"/>
              </a:ext>
            </a:extLst>
          </p:cNvPr>
          <p:cNvSpPr/>
          <p:nvPr/>
        </p:nvSpPr>
        <p:spPr>
          <a:xfrm>
            <a:off x="4801217" y="2924944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8FA035-97CE-4AD3-8CA2-C43BF9986071}"/>
              </a:ext>
            </a:extLst>
          </p:cNvPr>
          <p:cNvGrpSpPr/>
          <p:nvPr/>
        </p:nvGrpSpPr>
        <p:grpSpPr>
          <a:xfrm>
            <a:off x="4572000" y="4386394"/>
            <a:ext cx="2404298" cy="637440"/>
            <a:chOff x="1167141" y="1074204"/>
            <a:chExt cx="3205731" cy="7217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B9CA0B9-E028-43C4-9D9D-6218597C2260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61003"/>
                <a:gd name="adj2" fmla="val -16772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6s in 28?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D9618A-551E-4DF2-BD01-957F50B6C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064951" y="1074204"/>
              <a:ext cx="307921" cy="519867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DA4604F-B9DF-41D7-90B3-B6203FA4CE5C}"/>
              </a:ext>
            </a:extLst>
          </p:cNvPr>
          <p:cNvSpPr/>
          <p:nvPr/>
        </p:nvSpPr>
        <p:spPr>
          <a:xfrm>
            <a:off x="586596" y="980914"/>
            <a:ext cx="2965154" cy="1015663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to move a sticky note along to hide and reveal each column in turn...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CC8D0E-23B6-41D4-B42F-5899310C71B1}"/>
              </a:ext>
            </a:extLst>
          </p:cNvPr>
          <p:cNvGrpSpPr/>
          <p:nvPr/>
        </p:nvGrpSpPr>
        <p:grpSpPr>
          <a:xfrm>
            <a:off x="1239018" y="4119652"/>
            <a:ext cx="2543673" cy="637440"/>
            <a:chOff x="1443189" y="1074204"/>
            <a:chExt cx="3391564" cy="72176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89301195-E8F9-41E2-BCB4-DEC97501576D}"/>
                </a:ext>
              </a:extLst>
            </p:cNvPr>
            <p:cNvSpPr/>
            <p:nvPr/>
          </p:nvSpPr>
          <p:spPr>
            <a:xfrm>
              <a:off x="1443189" y="1074204"/>
              <a:ext cx="3205731" cy="721769"/>
            </a:xfrm>
            <a:prstGeom prst="wedgeRoundRectCallout">
              <a:avLst>
                <a:gd name="adj1" fmla="val 66331"/>
                <a:gd name="adj2" fmla="val -14467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6s in 2? None, so move the sticky note.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7EB39FE-3449-4D14-8FDA-062CA2C6C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526832" y="1116300"/>
              <a:ext cx="307921" cy="519868"/>
            </a:xfrm>
            <a:prstGeom prst="rect">
              <a:avLst/>
            </a:prstGeom>
          </p:spPr>
        </p:pic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3F227C57-1C1A-4598-AE7F-7D6B5EE50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9977" y="959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82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3-digit numbers by 1-digit numbers, including where the first digit is less than the divisor.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AC272-A87D-4B34-9967-DDB95D65EA8F}"/>
              </a:ext>
            </a:extLst>
          </p:cNvPr>
          <p:cNvSpPr txBox="1"/>
          <p:nvPr/>
        </p:nvSpPr>
        <p:spPr>
          <a:xfrm>
            <a:off x="3203848" y="3078699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6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281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C0A75F-0F02-4C64-9412-41800DEFD3E2}"/>
              </a:ext>
            </a:extLst>
          </p:cNvPr>
          <p:cNvCxnSpPr/>
          <p:nvPr/>
        </p:nvCxnSpPr>
        <p:spPr>
          <a:xfrm flipV="1">
            <a:off x="3779912" y="3078699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FD13B23-F650-4F51-932B-237642B4CB54}"/>
              </a:ext>
            </a:extLst>
          </p:cNvPr>
          <p:cNvSpPr/>
          <p:nvPr/>
        </p:nvSpPr>
        <p:spPr>
          <a:xfrm>
            <a:off x="4785451" y="3339012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248E7B-3161-4225-B319-4876AF6FCE16}"/>
              </a:ext>
            </a:extLst>
          </p:cNvPr>
          <p:cNvCxnSpPr/>
          <p:nvPr/>
        </p:nvCxnSpPr>
        <p:spPr>
          <a:xfrm>
            <a:off x="3779912" y="3078699"/>
            <a:ext cx="1872208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04176FF-38E0-4A69-9410-5A6E8E161C89}"/>
              </a:ext>
            </a:extLst>
          </p:cNvPr>
          <p:cNvSpPr txBox="1"/>
          <p:nvPr/>
        </p:nvSpPr>
        <p:spPr>
          <a:xfrm>
            <a:off x="4285836" y="218688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4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52BE5-93C5-46BE-893D-92BA9C79E0F9}"/>
              </a:ext>
            </a:extLst>
          </p:cNvPr>
          <p:cNvSpPr txBox="1"/>
          <p:nvPr/>
        </p:nvSpPr>
        <p:spPr>
          <a:xfrm>
            <a:off x="4588499" y="30115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4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A3A2A12-824B-43B8-A7CF-056232A3777A}"/>
              </a:ext>
            </a:extLst>
          </p:cNvPr>
          <p:cNvSpPr/>
          <p:nvPr/>
        </p:nvSpPr>
        <p:spPr>
          <a:xfrm>
            <a:off x="1510673" y="872875"/>
            <a:ext cx="3045616" cy="1215817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53746"/>
                </a:solidFill>
                <a:latin typeface="Calibri" panose="020F0502020204030204"/>
              </a:rPr>
              <a:t>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4 left over.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4 in the 10s column as we are dividing the 10s, then 4 tens in front of the 1s digit.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A76453-7BB9-4D63-96FC-A9184885C0DD}"/>
              </a:ext>
            </a:extLst>
          </p:cNvPr>
          <p:cNvGrpSpPr/>
          <p:nvPr/>
        </p:nvGrpSpPr>
        <p:grpSpPr>
          <a:xfrm>
            <a:off x="4572000" y="4696505"/>
            <a:ext cx="2404298" cy="741397"/>
            <a:chOff x="1167141" y="956494"/>
            <a:chExt cx="3205731" cy="83947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CA8011FD-52E1-4EFB-A50C-3A9C209F6F9F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32683"/>
                <a:gd name="adj2" fmla="val -147149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6s in 41?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0613B5-A71F-49BE-854A-990C55268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3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3-digit numbers by 1-digit numbers, including where the first digit is less than the divisor.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534E3-148C-4E68-B1F4-921AA750680D}"/>
              </a:ext>
            </a:extLst>
          </p:cNvPr>
          <p:cNvSpPr txBox="1"/>
          <p:nvPr/>
        </p:nvSpPr>
        <p:spPr>
          <a:xfrm>
            <a:off x="3203848" y="2664631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6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281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F20804-9925-43FB-8B87-B6A24BA799BE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A6BA7C-5272-4258-AC1C-A240B7C26B91}"/>
              </a:ext>
            </a:extLst>
          </p:cNvPr>
          <p:cNvSpPr txBox="1"/>
          <p:nvPr/>
        </p:nvSpPr>
        <p:spPr>
          <a:xfrm>
            <a:off x="4285836" y="1772816"/>
            <a:ext cx="21034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spc="600" dirty="0">
                <a:solidFill>
                  <a:prstClr val="black"/>
                </a:solidFill>
              </a:rPr>
              <a:t>46</a:t>
            </a:r>
            <a:r>
              <a:rPr lang="en-GB" sz="6000" kern="0" dirty="0">
                <a:solidFill>
                  <a:prstClr val="black"/>
                </a:solidFill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577297-A877-442E-BB67-19A8AC26E732}"/>
              </a:ext>
            </a:extLst>
          </p:cNvPr>
          <p:cNvCxnSpPr/>
          <p:nvPr/>
        </p:nvCxnSpPr>
        <p:spPr>
          <a:xfrm>
            <a:off x="3779912" y="2664631"/>
            <a:ext cx="1872208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D3F2CD-DB70-41D6-B84E-BFE50450F9E9}"/>
              </a:ext>
            </a:extLst>
          </p:cNvPr>
          <p:cNvSpPr txBox="1"/>
          <p:nvPr/>
        </p:nvSpPr>
        <p:spPr>
          <a:xfrm>
            <a:off x="4571566" y="25974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4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C5483-EB9D-4E8A-BA53-9A4D23A6D7CA}"/>
              </a:ext>
            </a:extLst>
          </p:cNvPr>
          <p:cNvSpPr txBox="1"/>
          <p:nvPr/>
        </p:nvSpPr>
        <p:spPr>
          <a:xfrm>
            <a:off x="1277217" y="3876095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chemeClr val="accent1"/>
                </a:solidFill>
              </a:rPr>
              <a:t>281</a:t>
            </a:r>
            <a:r>
              <a:rPr kumimoji="0" lang="en-GB" sz="2800" b="1" i="0" u="none" strike="noStrike" kern="0" cap="none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÷ 6 = </a:t>
            </a:r>
            <a:r>
              <a:rPr lang="en-GB" sz="2800" b="1" kern="0" dirty="0">
                <a:solidFill>
                  <a:srgbClr val="C00000"/>
                </a:solidFill>
              </a:rPr>
              <a:t>46 </a:t>
            </a:r>
            <a:r>
              <a:rPr kumimoji="0" lang="en-GB" sz="2800" b="1" i="0" u="none" strike="noStrike" kern="0" cap="none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 </a:t>
            </a:r>
            <a:r>
              <a:rPr lang="en-GB" sz="2800" b="1" kern="0" dirty="0">
                <a:solidFill>
                  <a:srgbClr val="C00000"/>
                </a:solidFill>
              </a:rPr>
              <a:t>5</a:t>
            </a:r>
            <a:endParaRPr kumimoji="0" lang="en-GB" sz="2800" b="1" i="0" u="none" strike="noStrike" kern="0" cap="none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95758C-CC68-4395-B958-D3E781179177}"/>
              </a:ext>
            </a:extLst>
          </p:cNvPr>
          <p:cNvGrpSpPr/>
          <p:nvPr/>
        </p:nvGrpSpPr>
        <p:grpSpPr>
          <a:xfrm>
            <a:off x="4285836" y="4833239"/>
            <a:ext cx="2519768" cy="688690"/>
            <a:chOff x="1167141" y="1016174"/>
            <a:chExt cx="3359691" cy="77979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C99FDC68-3B28-4A16-9B5E-4C047A066AB4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59568"/>
                <a:gd name="adj2" fmla="val -129836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does this compare with your estimate?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7E41C9-49AB-476E-8A14-F5472B226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218911" y="1016174"/>
              <a:ext cx="307921" cy="519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8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2013</TotalTime>
  <Words>431</Words>
  <Application>Microsoft Office PowerPoint</Application>
  <PresentationFormat>On-screen Show (4:3)</PresentationFormat>
  <Paragraphs>74</Paragraphs>
  <Slides>8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210</cp:revision>
  <dcterms:created xsi:type="dcterms:W3CDTF">2018-09-13T11:08:58Z</dcterms:created>
  <dcterms:modified xsi:type="dcterms:W3CDTF">2020-03-30T11:06:56Z</dcterms:modified>
</cp:coreProperties>
</file>